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</p:sldIdLst>
  <p:sldSz cx="18288000" cy="10287000"/>
  <p:notesSz cx="6858000" cy="9144000"/>
  <p:embeddedFontLst>
    <p:embeddedFont>
      <p:font typeface="Calibri" panose="020F0502020204030204" pitchFamily="34" charset="0"/>
      <p:regular r:id="rId46"/>
      <p:bold r:id="rId47"/>
      <p:italic r:id="rId48"/>
      <p:boldItalic r:id="rId49"/>
    </p:embeddedFont>
    <p:embeddedFont>
      <p:font typeface="Montserrat SemiBold" panose="020B0604020202020204" charset="-52"/>
      <p:regular r:id="rId50"/>
      <p:bold r:id="rId51"/>
      <p:italic r:id="rId52"/>
      <p:boldItalic r:id="rId53"/>
    </p:embeddedFont>
    <p:embeddedFont>
      <p:font typeface="Roboto" panose="020B0604020202020204" charset="0"/>
      <p:regular r:id="rId54"/>
      <p:bold r:id="rId55"/>
      <p:italic r:id="rId56"/>
      <p:boldItalic r:id="rId57"/>
    </p:embeddedFont>
    <p:embeddedFont>
      <p:font typeface="Montserrat Medium" panose="020B0604020202020204" charset="-52"/>
      <p:regular r:id="rId58"/>
      <p:bold r:id="rId59"/>
      <p:italic r:id="rId60"/>
      <p:boldItalic r:id="rId61"/>
    </p:embeddedFont>
    <p:embeddedFont>
      <p:font typeface="Montserrat" panose="020B0604020202020204" charset="-52"/>
      <p:regular r:id="rId62"/>
      <p:bold r:id="rId63"/>
      <p:italic r:id="rId64"/>
      <p:boldItalic r:id="rId6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66" roundtripDataSignature="AMtx7mj1FRA2uuy5lQjgL7EZ0A5RKZGSk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3" d="100"/>
          <a:sy n="43" d="100"/>
        </p:scale>
        <p:origin x="73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2.fntdata"/><Relationship Id="rId50" Type="http://schemas.openxmlformats.org/officeDocument/2006/relationships/font" Target="fonts/font5.fntdata"/><Relationship Id="rId55" Type="http://schemas.openxmlformats.org/officeDocument/2006/relationships/font" Target="fonts/font10.fntdata"/><Relationship Id="rId63" Type="http://schemas.openxmlformats.org/officeDocument/2006/relationships/font" Target="fonts/font18.fntdata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8.fntdata"/><Relationship Id="rId58" Type="http://schemas.openxmlformats.org/officeDocument/2006/relationships/font" Target="fonts/font13.fntdata"/><Relationship Id="rId66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4.fntdata"/><Relationship Id="rId57" Type="http://schemas.openxmlformats.org/officeDocument/2006/relationships/font" Target="fonts/font12.fntdata"/><Relationship Id="rId61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7.fntdata"/><Relationship Id="rId60" Type="http://schemas.openxmlformats.org/officeDocument/2006/relationships/font" Target="fonts/font15.fntdata"/><Relationship Id="rId65" Type="http://schemas.openxmlformats.org/officeDocument/2006/relationships/font" Target="fonts/font2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3.fntdata"/><Relationship Id="rId56" Type="http://schemas.openxmlformats.org/officeDocument/2006/relationships/font" Target="fonts/font11.fntdata"/><Relationship Id="rId64" Type="http://schemas.openxmlformats.org/officeDocument/2006/relationships/font" Target="fonts/font19.fntdata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1.fntdata"/><Relationship Id="rId59" Type="http://schemas.openxmlformats.org/officeDocument/2006/relationships/font" Target="fonts/font14.fntdata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9.fntdata"/><Relationship Id="rId62" Type="http://schemas.openxmlformats.org/officeDocument/2006/relationships/font" Target="fonts/font17.fntdata"/><Relationship Id="rId7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1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" name="Google Shape;42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" name="Google Shape;45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1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0" name="Google Shape;48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1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96" name="Google Shape;49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1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" name="Google Shape;54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1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2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6" name="Google Shape;61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2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1" name="Google Shape;661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2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9" name="Google Shape;69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p2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8" name="Google Shape;74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2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1" name="Google Shape;79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2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9" name="Google Shape;799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2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4" name="Google Shape;8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2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2" name="Google Shape;902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" name="Google Shape;909;p3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0" name="Google Shape;910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p3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4" name="Google Shape;954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p3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4" name="Google Shape;1004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p3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6" name="Google Shape;1026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Google Shape;1074;p3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5" name="Google Shape;1075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" name="Google Shape;1127;p3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8" name="Google Shape;1128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8" name="Google Shape;1148;p3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9" name="Google Shape;1149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2" name="Google Shape;1182;p3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3" name="Google Shape;1183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7" name="Google Shape;1227;g35c9784d56b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8" name="Google Shape;1228;g35c9784d56b_1_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7" name="Google Shape;1257;p4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8" name="Google Shape;1258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6" name="Google Shape;1266;p4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7" name="Google Shape;1267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" name="Google Shape;1332;p4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3" name="Google Shape;1333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5" name="Google Shape;1385;g35c3f029a90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6" name="Google Shape;1386;g35c3f029a90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p4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0" name="Google Shape;1450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9" name="Google Shape;1499;g35c3f029a90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0" name="Google Shape;1500;g35c3f029a90_0_1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5" name="Google Shape;1535;p5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6" name="Google Shape;1536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8" name="Google Shape;1578;g35c90b3578f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9" name="Google Shape;1579;g35c90b3578f_3_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3" name="Google Shape;1623;p6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4" name="Google Shape;1624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42" name="Google Shape;24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sldNum" idx="12"/>
          </p:nvPr>
        </p:nvSpPr>
        <p:spPr>
          <a:xfrm>
            <a:off x="8839200" y="9260681"/>
            <a:ext cx="42672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 type="tx">
  <p:cSld name="TITLE_AND_BOD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64"/>
          <p:cNvSpPr txBox="1">
            <a:spLocks noGrp="1"/>
          </p:cNvSpPr>
          <p:nvPr>
            <p:ph type="sldNum" idx="12"/>
          </p:nvPr>
        </p:nvSpPr>
        <p:spPr>
          <a:xfrm>
            <a:off x="8839200" y="9260681"/>
            <a:ext cx="42672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2"/>
          <p:cNvSpPr txBox="1">
            <a:spLocks noGrp="1"/>
          </p:cNvSpPr>
          <p:nvPr>
            <p:ph type="title"/>
          </p:nvPr>
        </p:nvSpPr>
        <p:spPr>
          <a:xfrm>
            <a:off x="914400" y="138112"/>
            <a:ext cx="16459200" cy="2262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62"/>
          <p:cNvSpPr txBox="1">
            <a:spLocks noGrp="1"/>
          </p:cNvSpPr>
          <p:nvPr>
            <p:ph type="body" idx="1"/>
          </p:nvPr>
        </p:nvSpPr>
        <p:spPr>
          <a:xfrm>
            <a:off x="914400" y="2400300"/>
            <a:ext cx="164592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62"/>
          <p:cNvSpPr txBox="1">
            <a:spLocks noGrp="1"/>
          </p:cNvSpPr>
          <p:nvPr>
            <p:ph type="sldNum" idx="12"/>
          </p:nvPr>
        </p:nvSpPr>
        <p:spPr>
          <a:xfrm>
            <a:off x="8839200" y="9260681"/>
            <a:ext cx="42672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hyperlink" Target="https://happygifts.ru/catalog/ruchki_i_karandashi/metallicheskie_ruchki_b1/ruchka_sharikovaya_factor_touch_so_stilusom_articul_40393/color_chernyy,_serebristyy/" TargetMode="External"/><Relationship Id="rId18" Type="http://schemas.openxmlformats.org/officeDocument/2006/relationships/hyperlink" Target="https://happygifts.ru/catalog/sumki/konferents_sumki/konferents_sumka_beam_note_seryyzelenyy_39kh30kh65_sm_tkan_verkha_100_poliamid_pod_d_100_poliest_articul_970122/color_seryy,_temno-seryy/" TargetMode="External"/><Relationship Id="rId3" Type="http://schemas.openxmlformats.org/officeDocument/2006/relationships/image" Target="../media/image76.jpeg"/><Relationship Id="rId21" Type="http://schemas.openxmlformats.org/officeDocument/2006/relationships/image" Target="../media/image82.jpeg"/><Relationship Id="rId7" Type="http://schemas.openxmlformats.org/officeDocument/2006/relationships/image" Target="../media/image59.png"/><Relationship Id="rId12" Type="http://schemas.openxmlformats.org/officeDocument/2006/relationships/image" Target="../media/image77.jpg"/><Relationship Id="rId17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79.jpg"/><Relationship Id="rId20" Type="http://schemas.openxmlformats.org/officeDocument/2006/relationships/image" Target="../media/image8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11" Type="http://schemas.openxmlformats.org/officeDocument/2006/relationships/hyperlink" Target="https://happygifts.ru/catalog/elektronika/universalnye_akkumulyatory/universalnyy_akkumulyator_omg_num_10_10000_mach_belyy_13_9kh69kh1_4_sm_articul_37171/color_seryy/" TargetMode="External"/><Relationship Id="rId5" Type="http://schemas.openxmlformats.org/officeDocument/2006/relationships/hyperlink" Target="https://happygifts.ru/catalog/delovye_aksessuary/papka_bretux_chernyy_poliester_iskusstvennaya_kozha_articul_344869/color_chernyy/" TargetMode="External"/><Relationship Id="rId15" Type="http://schemas.openxmlformats.org/officeDocument/2006/relationships/image" Target="../media/image78.jpeg"/><Relationship Id="rId23" Type="http://schemas.openxmlformats.org/officeDocument/2006/relationships/image" Target="../media/image53.png"/><Relationship Id="rId10" Type="http://schemas.openxmlformats.org/officeDocument/2006/relationships/image" Target="../media/image62.png"/><Relationship Id="rId19" Type="http://schemas.openxmlformats.org/officeDocument/2006/relationships/image" Target="../media/image80.png"/><Relationship Id="rId4" Type="http://schemas.openxmlformats.org/officeDocument/2006/relationships/hyperlink" Target="https://happygifts.ru/catalog_new/delovye_aksessuary/papka_bretux_chernyy_poliester_iskusstvennaya_kozha_articul_344869/color_chernyy/" TargetMode="External"/><Relationship Id="rId9" Type="http://schemas.openxmlformats.org/officeDocument/2006/relationships/image" Target="../media/image61.jpg"/><Relationship Id="rId14" Type="http://schemas.openxmlformats.org/officeDocument/2006/relationships/hyperlink" Target="https://happygifts.ru/catalog/elektronika/usb_flash_karty/usb_flash_karta_key_16gb_serebristaya_5_7kh2_4kh0_3_sm_metall_articul_19336_16gb/color_serebristyy/" TargetMode="External"/><Relationship Id="rId22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ruchki_i_karandashi/metallicheskie_ruchki_b1/original_ruchka_roller_goluboychernyykhrom_articul_40105/color_rozovyy,_chernyy/" TargetMode="External"/><Relationship Id="rId13" Type="http://schemas.openxmlformats.org/officeDocument/2006/relationships/image" Target="../media/image88.jpg"/><Relationship Id="rId18" Type="http://schemas.openxmlformats.org/officeDocument/2006/relationships/image" Target="../media/image7.png"/><Relationship Id="rId3" Type="http://schemas.openxmlformats.org/officeDocument/2006/relationships/image" Target="../media/image5.png"/><Relationship Id="rId21" Type="http://schemas.openxmlformats.org/officeDocument/2006/relationships/image" Target="../media/image92.png"/><Relationship Id="rId7" Type="http://schemas.openxmlformats.org/officeDocument/2006/relationships/image" Target="../media/image86.png"/><Relationship Id="rId12" Type="http://schemas.openxmlformats.org/officeDocument/2006/relationships/image" Target="../media/image87.png"/><Relationship Id="rId17" Type="http://schemas.openxmlformats.org/officeDocument/2006/relationships/image" Target="../media/image90.jpe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89.jpeg"/><Relationship Id="rId20" Type="http://schemas.openxmlformats.org/officeDocument/2006/relationships/image" Target="../media/image9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5.png"/><Relationship Id="rId11" Type="http://schemas.openxmlformats.org/officeDocument/2006/relationships/image" Target="../media/image12.png"/><Relationship Id="rId5" Type="http://schemas.openxmlformats.org/officeDocument/2006/relationships/image" Target="../media/image84.png"/><Relationship Id="rId15" Type="http://schemas.openxmlformats.org/officeDocument/2006/relationships/hyperlink" Target="https://happygifts.ru/catalog/promo_odezhda/tolstovki/muzhskie_1103/thclothes_4079/tolstovka_s_kapyushonom_uniseks_phoenix_320_articul_355001/color_tyemno-rozovyy/" TargetMode="External"/><Relationship Id="rId10" Type="http://schemas.openxmlformats.org/officeDocument/2006/relationships/hyperlink" Target="https://happygifts.ru/catalog/promo_odezhda/futbolki/muzhskie_1078/thclothes_3657/futbolka_muzhskaya_ankara_190_articul_351002/color_tyemno-rozovyy/" TargetMode="External"/><Relationship Id="rId19" Type="http://schemas.openxmlformats.org/officeDocument/2006/relationships/image" Target="../media/image35.png"/><Relationship Id="rId4" Type="http://schemas.openxmlformats.org/officeDocument/2006/relationships/image" Target="../media/image83.png"/><Relationship Id="rId9" Type="http://schemas.openxmlformats.org/officeDocument/2006/relationships/hyperlink" Target="https://happygifts.ru/catalog_new/promo_odezhda/futbolki/muzhskie_1078/thclothes_3657/futbolka_muzhskaya_ankara_190_articul_351002/color_tyemno-rozovyy/" TargetMode="External"/><Relationship Id="rId14" Type="http://schemas.openxmlformats.org/officeDocument/2006/relationships/hyperlink" Target="https://happygifts.ru/catalog/notebooks/enote/ezhednevniki_nedatirovannye_1370/ezhednevnik_nedatirovannyy_sally_a6_goluboy_kremovyy_blok_articul_24731/color_rozovyy/" TargetMode="External"/><Relationship Id="rId22" Type="http://schemas.openxmlformats.org/officeDocument/2006/relationships/image" Target="../media/image9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romo_odezhda/beysbolki/atlantis_1329/beysbolka_estoril_s_170_iz_pererabotannogo_poliestera_6_klinev_zastezhka_na_lipuchke_s_plastikovoy_p_articul_25407s/color_chernyy,_belyy/" TargetMode="External"/><Relationship Id="rId13" Type="http://schemas.openxmlformats.org/officeDocument/2006/relationships/image" Target="../media/image98.png"/><Relationship Id="rId3" Type="http://schemas.openxmlformats.org/officeDocument/2006/relationships/image" Target="../media/image94.png"/><Relationship Id="rId7" Type="http://schemas.openxmlformats.org/officeDocument/2006/relationships/hyperlink" Target="https://happygifts.ru/catalog/promo_odezhda/vetrovki_kurtki_zhilety/muzhskie_1108/jrc_1163/zhilet_worms_200_articul_399914/color_chernyy/" TargetMode="External"/><Relationship Id="rId12" Type="http://schemas.openxmlformats.org/officeDocument/2006/relationships/image" Target="../media/image97.png"/><Relationship Id="rId17" Type="http://schemas.openxmlformats.org/officeDocument/2006/relationships/image" Target="../media/image102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0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5.png"/><Relationship Id="rId11" Type="http://schemas.openxmlformats.org/officeDocument/2006/relationships/image" Target="../media/image96.jpeg"/><Relationship Id="rId5" Type="http://schemas.openxmlformats.org/officeDocument/2006/relationships/hyperlink" Target="https://happygifts.ru/catalog/sumki/ryukzaki/ryukzak_roll_chyernyy_66kh39kh13_sm_tkan_verkha_100_poliester_podkladka_100_poliester_articul_16813/color_chernyy/" TargetMode="External"/><Relationship Id="rId15" Type="http://schemas.openxmlformats.org/officeDocument/2006/relationships/image" Target="../media/image100.png"/><Relationship Id="rId10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hyperlink" Target="https://happygifts.ru/catalog_new/promo_odezhda/beysbolki/atlantis_1329/beysbolka_estoril_s_170_iz_pererabotannogo_poliestera_6_klinev_zastezhka_na_lipuchke_s_plastikovoy_p_articul_25407s/color_chernyy,_belyy/" TargetMode="External"/><Relationship Id="rId14" Type="http://schemas.openxmlformats.org/officeDocument/2006/relationships/image" Target="../media/image9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103.png"/><Relationship Id="rId7" Type="http://schemas.openxmlformats.org/officeDocument/2006/relationships/hyperlink" Target="https://happygifts.ru/catalog/elektronika/usb_flash_karty/usb_flash_karta_tube_8gb_naturalnaya_6_0kh1_7kh1_7_sm_karton_articul_19334_8gb/color_naturalnyy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ruchki_i_karandashi/metallicheskie_ruchki_b1/ruchka_sharikovaya_karandash_vechnyy_2_v_1_v_futlyare_articul_32813/color_chernyy/" TargetMode="External"/><Relationship Id="rId11" Type="http://schemas.openxmlformats.org/officeDocument/2006/relationships/image" Target="../media/image108.png"/><Relationship Id="rId5" Type="http://schemas.openxmlformats.org/officeDocument/2006/relationships/image" Target="../media/image105.png"/><Relationship Id="rId10" Type="http://schemas.openxmlformats.org/officeDocument/2006/relationships/image" Target="../media/image107.png"/><Relationship Id="rId4" Type="http://schemas.openxmlformats.org/officeDocument/2006/relationships/image" Target="../media/image104.png"/><Relationship Id="rId9" Type="http://schemas.openxmlformats.org/officeDocument/2006/relationships/image" Target="../media/image10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109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hyperlink" Target="https://happygifts.ru/catalog/posuda/bokaly/stakan_capsula_s_kryshkoy_belyy_articul_21906/color_krasnyy/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jpg"/><Relationship Id="rId13" Type="http://schemas.openxmlformats.org/officeDocument/2006/relationships/image" Target="../media/image119.png"/><Relationship Id="rId18" Type="http://schemas.openxmlformats.org/officeDocument/2006/relationships/image" Target="../media/image100.png"/><Relationship Id="rId3" Type="http://schemas.openxmlformats.org/officeDocument/2006/relationships/image" Target="../media/image113.jpeg"/><Relationship Id="rId21" Type="http://schemas.openxmlformats.org/officeDocument/2006/relationships/image" Target="../media/image124.png"/><Relationship Id="rId7" Type="http://schemas.openxmlformats.org/officeDocument/2006/relationships/hyperlink" Target="https://happygifts.ru/catalog/puteshestvie_i_otdykh/avtomobilnye_aksessuary/avtomobilnyy_molotok_seleter_articul_345437/color_chernyy/" TargetMode="External"/><Relationship Id="rId12" Type="http://schemas.openxmlformats.org/officeDocument/2006/relationships/image" Target="../media/image118.png"/><Relationship Id="rId17" Type="http://schemas.openxmlformats.org/officeDocument/2006/relationships/image" Target="../media/image91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2.png"/><Relationship Id="rId20" Type="http://schemas.openxmlformats.org/officeDocument/2006/relationships/image" Target="../media/image1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5.png"/><Relationship Id="rId11" Type="http://schemas.openxmlformats.org/officeDocument/2006/relationships/image" Target="../media/image117.png"/><Relationship Id="rId24" Type="http://schemas.openxmlformats.org/officeDocument/2006/relationships/hyperlink" Target="https://happygifts.ru/catalog/promo_odezhda/tolstovki/muzhskie_1103/thclothes_4079/tolstovka_muzhskaya_hlsinki_260_articul_356000_pr/color_sero-goluboy/" TargetMode="External"/><Relationship Id="rId5" Type="http://schemas.openxmlformats.org/officeDocument/2006/relationships/image" Target="../media/image5.png"/><Relationship Id="rId15" Type="http://schemas.openxmlformats.org/officeDocument/2006/relationships/image" Target="../media/image121.jpg"/><Relationship Id="rId23" Type="http://schemas.openxmlformats.org/officeDocument/2006/relationships/image" Target="../media/image126.png"/><Relationship Id="rId10" Type="http://schemas.openxmlformats.org/officeDocument/2006/relationships/hyperlink" Target="https://happygifts.ru/catalog_new/promo_odezhda/vetrovki_kurtki_zhilety/muzhskie_1108/jrc_1163/zhilet_portugal_articul_39987_539_xs/color_temno-siniy/" TargetMode="External"/><Relationship Id="rId19" Type="http://schemas.openxmlformats.org/officeDocument/2006/relationships/image" Target="../media/image122.png"/><Relationship Id="rId4" Type="http://schemas.openxmlformats.org/officeDocument/2006/relationships/image" Target="../media/image114.png"/><Relationship Id="rId9" Type="http://schemas.openxmlformats.org/officeDocument/2006/relationships/hyperlink" Target="https://happygifts.ru/catalog/promo_odezhda/vetrovki_kurtki_zhilety/muzhskie_1108/jrc_1163/zhilet_portugal_articul_39987_539_xs/color_chernyy/" TargetMode="External"/><Relationship Id="rId14" Type="http://schemas.openxmlformats.org/officeDocument/2006/relationships/image" Target="../media/image120.png"/><Relationship Id="rId22" Type="http://schemas.openxmlformats.org/officeDocument/2006/relationships/image" Target="../media/image12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jpeg"/><Relationship Id="rId13" Type="http://schemas.openxmlformats.org/officeDocument/2006/relationships/image" Target="../media/image133.png"/><Relationship Id="rId18" Type="http://schemas.openxmlformats.org/officeDocument/2006/relationships/image" Target="../media/image137.png"/><Relationship Id="rId3" Type="http://schemas.openxmlformats.org/officeDocument/2006/relationships/image" Target="../media/image127.png"/><Relationship Id="rId7" Type="http://schemas.openxmlformats.org/officeDocument/2006/relationships/image" Target="../media/image128.jpeg"/><Relationship Id="rId12" Type="http://schemas.openxmlformats.org/officeDocument/2006/relationships/image" Target="../media/image25.png"/><Relationship Id="rId17" Type="http://schemas.openxmlformats.org/officeDocument/2006/relationships/image" Target="../media/image136.jpe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135.png"/><Relationship Id="rId20" Type="http://schemas.openxmlformats.org/officeDocument/2006/relationships/image" Target="../media/image138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promo_odezhda/vetrovki_kurtki_zhilety/muzhskie_1108/sol_s_1111/zhilet_warm_articul_744002_145_s_pr_pr_pr/color_oranzhevyy/" TargetMode="External"/><Relationship Id="rId11" Type="http://schemas.openxmlformats.org/officeDocument/2006/relationships/image" Target="../media/image132.jpeg"/><Relationship Id="rId5" Type="http://schemas.openxmlformats.org/officeDocument/2006/relationships/hyperlink" Target="https://happygifts.ru/catalog/promo_odezhda/vetrovki_kurtki_zhilety/muzhskie_1108/jrc_1163/zhilet_new_shanghai_180__articul_399927/color_yarko-siniy/" TargetMode="External"/><Relationship Id="rId15" Type="http://schemas.openxmlformats.org/officeDocument/2006/relationships/image" Target="../media/image134.png"/><Relationship Id="rId10" Type="http://schemas.openxmlformats.org/officeDocument/2006/relationships/image" Target="../media/image131.jpeg"/><Relationship Id="rId19" Type="http://schemas.openxmlformats.org/officeDocument/2006/relationships/image" Target="../media/image100.png"/><Relationship Id="rId4" Type="http://schemas.openxmlformats.org/officeDocument/2006/relationships/image" Target="../media/image5.png"/><Relationship Id="rId9" Type="http://schemas.openxmlformats.org/officeDocument/2006/relationships/image" Target="../media/image130.jpeg"/><Relationship Id="rId1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osuda/termokruzhki/termokruzhka_can_300ml_articul_7254/color_siniy/" TargetMode="External"/><Relationship Id="rId13" Type="http://schemas.openxmlformats.org/officeDocument/2006/relationships/image" Target="../media/image143.png"/><Relationship Id="rId18" Type="http://schemas.openxmlformats.org/officeDocument/2006/relationships/image" Target="../media/image147.png"/><Relationship Id="rId3" Type="http://schemas.openxmlformats.org/officeDocument/2006/relationships/image" Target="../media/image139.jpeg"/><Relationship Id="rId7" Type="http://schemas.openxmlformats.org/officeDocument/2006/relationships/hyperlink" Target="https://happygifts.ru/catalog/zonty/zonty_trosti/zont_trost_naoborot_original_mekhanicheskiy_articul_7431/color_temno-siniy/" TargetMode="External"/><Relationship Id="rId12" Type="http://schemas.openxmlformats.org/officeDocument/2006/relationships/image" Target="../media/image142.jpeg"/><Relationship Id="rId17" Type="http://schemas.openxmlformats.org/officeDocument/2006/relationships/image" Target="../media/image146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145.png"/><Relationship Id="rId20" Type="http://schemas.openxmlformats.org/officeDocument/2006/relationships/image" Target="../media/image14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0.png"/><Relationship Id="rId11" Type="http://schemas.openxmlformats.org/officeDocument/2006/relationships/image" Target="../media/image141.jpg"/><Relationship Id="rId5" Type="http://schemas.openxmlformats.org/officeDocument/2006/relationships/image" Target="../media/image133.png"/><Relationship Id="rId15" Type="http://schemas.openxmlformats.org/officeDocument/2006/relationships/image" Target="../media/image12.png"/><Relationship Id="rId10" Type="http://schemas.openxmlformats.org/officeDocument/2006/relationships/hyperlink" Target="https://happygifts.ru/catalog/sumki/ryukzaki/ryukzak_shine_krasnyy_38_kh_23_kh_12_sm_100_neylon_articul_199013/color_temno-siniy/" TargetMode="External"/><Relationship Id="rId19" Type="http://schemas.openxmlformats.org/officeDocument/2006/relationships/image" Target="../media/image148.jpg"/><Relationship Id="rId4" Type="http://schemas.openxmlformats.org/officeDocument/2006/relationships/image" Target="../media/image71.png"/><Relationship Id="rId9" Type="http://schemas.openxmlformats.org/officeDocument/2006/relationships/hyperlink" Target="https://happygifts.ru/catalog_new/sumki/ryukzaki/ryukzak_shine_krasnyy_38_kh_23_kh_12_sm_100_neylon_articul_199013/color_temno-siniy/" TargetMode="External"/><Relationship Id="rId14" Type="http://schemas.openxmlformats.org/officeDocument/2006/relationships/image" Target="../media/image144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zonty/zonty_skladnye/zont_skladnoy_london_avtomat_articul_7440/color_chernyy/" TargetMode="External"/><Relationship Id="rId13" Type="http://schemas.openxmlformats.org/officeDocument/2006/relationships/image" Target="../media/image154.png"/><Relationship Id="rId18" Type="http://schemas.openxmlformats.org/officeDocument/2006/relationships/image" Target="../media/image156.png"/><Relationship Id="rId3" Type="http://schemas.openxmlformats.org/officeDocument/2006/relationships/image" Target="../media/image150.jpeg"/><Relationship Id="rId21" Type="http://schemas.openxmlformats.org/officeDocument/2006/relationships/image" Target="../media/image159.png"/><Relationship Id="rId7" Type="http://schemas.openxmlformats.org/officeDocument/2006/relationships/hyperlink" Target="https://happygifts.ru/catalog/sumki/konferents_sumki/konferents_sumka_core_articul_995736/color_temno-seryy/" TargetMode="External"/><Relationship Id="rId12" Type="http://schemas.openxmlformats.org/officeDocument/2006/relationships/hyperlink" Target="https://happygifts.ru/catalog/notebooks/thinkme_delovye_bloknoty/biznes_bloknot_biggy_format_b5_v_kletku_articul_21218/color_chernyy/" TargetMode="External"/><Relationship Id="rId17" Type="http://schemas.openxmlformats.org/officeDocument/2006/relationships/image" Target="../media/image155.jpe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68.png"/><Relationship Id="rId20" Type="http://schemas.openxmlformats.org/officeDocument/2006/relationships/image" Target="../media/image1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1.png"/><Relationship Id="rId11" Type="http://schemas.openxmlformats.org/officeDocument/2006/relationships/image" Target="../media/image153.jpeg"/><Relationship Id="rId5" Type="http://schemas.openxmlformats.org/officeDocument/2006/relationships/image" Target="../media/image5.png"/><Relationship Id="rId15" Type="http://schemas.openxmlformats.org/officeDocument/2006/relationships/image" Target="../media/image80.png"/><Relationship Id="rId23" Type="http://schemas.openxmlformats.org/officeDocument/2006/relationships/image" Target="../media/image161.png"/><Relationship Id="rId10" Type="http://schemas.openxmlformats.org/officeDocument/2006/relationships/hyperlink" Target="https://happygifts.ru/catalog/ruchki_i_karandashi/plastikovye_ruchki/ruchka_sharikovaya_m1_plastik_metall_pokrytie_soft_touch_articul_38021/color_chernyy/" TargetMode="External"/><Relationship Id="rId19" Type="http://schemas.openxmlformats.org/officeDocument/2006/relationships/image" Target="../media/image157.png"/><Relationship Id="rId4" Type="http://schemas.openxmlformats.org/officeDocument/2006/relationships/image" Target="../media/image133.png"/><Relationship Id="rId9" Type="http://schemas.openxmlformats.org/officeDocument/2006/relationships/image" Target="../media/image152.png"/><Relationship Id="rId14" Type="http://schemas.openxmlformats.org/officeDocument/2006/relationships/image" Target="../media/image12.png"/><Relationship Id="rId22" Type="http://schemas.openxmlformats.org/officeDocument/2006/relationships/image" Target="../media/image16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romo_suveniry/breloki/metallicheskie/brelok_porshen_articul_5089/color_serebristyy/" TargetMode="External"/><Relationship Id="rId13" Type="http://schemas.openxmlformats.org/officeDocument/2006/relationships/image" Target="../media/image166.jpeg"/><Relationship Id="rId3" Type="http://schemas.openxmlformats.org/officeDocument/2006/relationships/image" Target="../media/image162.jpeg"/><Relationship Id="rId7" Type="http://schemas.openxmlformats.org/officeDocument/2006/relationships/hyperlink" Target="https://happygifts.ru/catalog/promo_suveniry/breloki/metallicheskie/brelok_domiki_articul_5067/color_serebristyy/" TargetMode="External"/><Relationship Id="rId12" Type="http://schemas.openxmlformats.org/officeDocument/2006/relationships/image" Target="../media/image165.jpe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168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promo_suveniry/breloki/metallicheskie/brelok_timber_oval_5_2_x_3_2_sm_derevo_gravirovka_articul_50138/color_bezhevyy/" TargetMode="External"/><Relationship Id="rId11" Type="http://schemas.openxmlformats.org/officeDocument/2006/relationships/image" Target="../media/image164.jpeg"/><Relationship Id="rId5" Type="http://schemas.openxmlformats.org/officeDocument/2006/relationships/hyperlink" Target="https://happygifts.ru/catalog/promo_suveniry/breloki/metallicheskie/brelok_timber_circle_d_4_sm_derevo_gravirovka_articul_50139/color_bezhevyy/" TargetMode="External"/><Relationship Id="rId15" Type="http://schemas.openxmlformats.org/officeDocument/2006/relationships/image" Target="../media/image25.png"/><Relationship Id="rId10" Type="http://schemas.openxmlformats.org/officeDocument/2006/relationships/image" Target="../media/image163.png"/><Relationship Id="rId4" Type="http://schemas.openxmlformats.org/officeDocument/2006/relationships/hyperlink" Target="https://happygifts.ru/catalog/promo_suveniry/breloki/derevyannye_breloki_2894/brelok_selton_articul_346186/color_bezhevyy/" TargetMode="External"/><Relationship Id="rId9" Type="http://schemas.openxmlformats.org/officeDocument/2006/relationships/hyperlink" Target="https://happygifts.ru/catalog/promo_suveniry/breloki/metallicheskie/brelok_gruzovik_articul_5049/color_serebristyy/" TargetMode="External"/><Relationship Id="rId14" Type="http://schemas.openxmlformats.org/officeDocument/2006/relationships/image" Target="../media/image16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notebooks/daysweeks/ezhednevniki_nedatirovannye_3263/ezhednevnik_nedatirovannyy_joy_format_a5_articul_24606/color_korichnevyy/" TargetMode="External"/><Relationship Id="rId13" Type="http://schemas.openxmlformats.org/officeDocument/2006/relationships/image" Target="../media/image8.png"/><Relationship Id="rId18" Type="http://schemas.openxmlformats.org/officeDocument/2006/relationships/image" Target="../media/image13.png"/><Relationship Id="rId3" Type="http://schemas.openxmlformats.org/officeDocument/2006/relationships/image" Target="../media/image3.png"/><Relationship Id="rId21" Type="http://schemas.openxmlformats.org/officeDocument/2006/relationships/image" Target="../media/image16.png"/><Relationship Id="rId7" Type="http://schemas.openxmlformats.org/officeDocument/2006/relationships/hyperlink" Target="https://happygifts.ru/catalog/ruchki_i_karandashi/metallicheskie_ruchki_b1/wizard_gold_ruchka_sharikovaya_bordovyyzolotistyy_metall_articul_26905/color_bordovyy/" TargetMode="External"/><Relationship Id="rId12" Type="http://schemas.openxmlformats.org/officeDocument/2006/relationships/image" Target="../media/image7.png"/><Relationship Id="rId1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1.jpeg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_new/ruchki_i_karandashi/metallicheskie_ruchki_b1/wizard_gold_ruchka_sharikovaya_bordovyyzolotistyy_metall_articul_26905/color_bordovyy/" TargetMode="External"/><Relationship Id="rId11" Type="http://schemas.openxmlformats.org/officeDocument/2006/relationships/image" Target="../media/image6.png"/><Relationship Id="rId5" Type="http://schemas.openxmlformats.org/officeDocument/2006/relationships/image" Target="../media/image5.png"/><Relationship Id="rId15" Type="http://schemas.openxmlformats.org/officeDocument/2006/relationships/image" Target="../media/image10.jpeg"/><Relationship Id="rId10" Type="http://schemas.openxmlformats.org/officeDocument/2006/relationships/hyperlink" Target="https://happygifts.ru/catalog/posuda/chaynye_i_kofeynye_nabory/nabor_gold_dve_chaynykh_pary_i_chaynik_v_podarochnoy_upakovke_articul_32501/color_belyy/" TargetMode="External"/><Relationship Id="rId19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hyperlink" Target="https://happygifts.ru/catalog_new/posuda/chaynye_i_kofeynye_nabory/nabor_gold_dve_chaynykh_pary_i_chaynik_v_podarochnoy_upakovke_articul_32501/color_belyy/" TargetMode="External"/><Relationship Id="rId14" Type="http://schemas.openxmlformats.org/officeDocument/2006/relationships/image" Target="../media/image9.jpeg"/><Relationship Id="rId22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osuda/kruzhki/kruzhka_fun_articul_25700/color_belyy/" TargetMode="External"/><Relationship Id="rId13" Type="http://schemas.openxmlformats.org/officeDocument/2006/relationships/image" Target="../media/image171.jpg"/><Relationship Id="rId18" Type="http://schemas.openxmlformats.org/officeDocument/2006/relationships/image" Target="../media/image174.jpeg"/><Relationship Id="rId3" Type="http://schemas.openxmlformats.org/officeDocument/2006/relationships/image" Target="../media/image169.jpeg"/><Relationship Id="rId21" Type="http://schemas.openxmlformats.org/officeDocument/2006/relationships/image" Target="../media/image177.png"/><Relationship Id="rId7" Type="http://schemas.openxmlformats.org/officeDocument/2006/relationships/hyperlink" Target="https://happygifts.ru/catalog/elektronika/aksessuary_electronika/lanyard_s_provodom_dlya_zaryadki_glusol_articul_346145/color_belyy/" TargetMode="External"/><Relationship Id="rId12" Type="http://schemas.openxmlformats.org/officeDocument/2006/relationships/hyperlink" Target="https://happygifts.ru/catalog/promo_odezhda/aksessuary/puller_remuvka_intro_articul_978073/color_zheltyy/" TargetMode="External"/><Relationship Id="rId17" Type="http://schemas.openxmlformats.org/officeDocument/2006/relationships/image" Target="../media/image173.jpe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12.png"/><Relationship Id="rId20" Type="http://schemas.openxmlformats.org/officeDocument/2006/relationships/image" Target="../media/image17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0.png"/><Relationship Id="rId11" Type="http://schemas.openxmlformats.org/officeDocument/2006/relationships/hyperlink" Target="https://happygifts.ru/catalog_new/promo_odezhda/aksessuary/puller_remuvka_intro_articul_978073/color_zheltyy/" TargetMode="External"/><Relationship Id="rId24" Type="http://schemas.openxmlformats.org/officeDocument/2006/relationships/image" Target="../media/image180.jpg"/><Relationship Id="rId5" Type="http://schemas.openxmlformats.org/officeDocument/2006/relationships/hyperlink" Target="https://happygifts.ru/catalog_new/notebooks/thinkme_delovye_bloknoty/biznes_bloknot_funky_snow_130_210_mm_belyy_s_golubym_forzatsem_myagkaya_oblozhka_blok_v_tochku_articul_21231/color_belyy,_goluboy/" TargetMode="External"/><Relationship Id="rId15" Type="http://schemas.openxmlformats.org/officeDocument/2006/relationships/hyperlink" Target="https://happygifts.ru/catalog/posuda/kruzhki/komplektuyushchaya_detal_k_kruzhke_25700_fun_silikonovoe_dno_articul_25701/color_zheltyy/" TargetMode="External"/><Relationship Id="rId23" Type="http://schemas.openxmlformats.org/officeDocument/2006/relationships/image" Target="../media/image179.png"/><Relationship Id="rId10" Type="http://schemas.openxmlformats.org/officeDocument/2006/relationships/image" Target="../media/image133.png"/><Relationship Id="rId19" Type="http://schemas.openxmlformats.org/officeDocument/2006/relationships/image" Target="../media/image175.png"/><Relationship Id="rId4" Type="http://schemas.openxmlformats.org/officeDocument/2006/relationships/hyperlink" Target="https://happygifts.ru/catalog/notebooks/thinkme_delovye_bloknoty/biznes_bloknot_funky_snow_130_210_mm_belyy_s_golubym_forzatsem_myagkaya_oblozhka_blok_v_tochku_articul_21231/color_belyy,_goluboy/" TargetMode="External"/><Relationship Id="rId9" Type="http://schemas.openxmlformats.org/officeDocument/2006/relationships/image" Target="../media/image71.png"/><Relationship Id="rId14" Type="http://schemas.openxmlformats.org/officeDocument/2006/relationships/image" Target="../media/image172.jpeg"/><Relationship Id="rId22" Type="http://schemas.openxmlformats.org/officeDocument/2006/relationships/image" Target="../media/image17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romo_odezhda/futbolki/muzhskie_1078/thclothes_3657/futbolka_muzhskaya_luanda_150_articul_351000/color_chernyy/" TargetMode="External"/><Relationship Id="rId13" Type="http://schemas.openxmlformats.org/officeDocument/2006/relationships/image" Target="../media/image80.png"/><Relationship Id="rId18" Type="http://schemas.openxmlformats.org/officeDocument/2006/relationships/image" Target="../media/image185.png"/><Relationship Id="rId3" Type="http://schemas.openxmlformats.org/officeDocument/2006/relationships/image" Target="../media/image5.png"/><Relationship Id="rId21" Type="http://schemas.openxmlformats.org/officeDocument/2006/relationships/image" Target="../media/image187.png"/><Relationship Id="rId7" Type="http://schemas.openxmlformats.org/officeDocument/2006/relationships/hyperlink" Target="https://happygifts.ru/catalog/promo_odezhda/beysbolki/atlantis_1329/beysbolka_reflect_s_5_klinev_krasnyy_100_pererab_poliester_200_gm2_metallicheskaya_zastezhka_articul_254185_s/color_krasnyy/" TargetMode="External"/><Relationship Id="rId12" Type="http://schemas.openxmlformats.org/officeDocument/2006/relationships/image" Target="../media/image97.png"/><Relationship Id="rId17" Type="http://schemas.openxmlformats.org/officeDocument/2006/relationships/image" Target="../media/image184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12.png"/><Relationship Id="rId20" Type="http://schemas.openxmlformats.org/officeDocument/2006/relationships/image" Target="../media/image9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_new/promo_odezhda/beysbolki/atlantis_1329/beysbolka_reflect_s_5_klinev_krasnyy_100_pererab_poliester_200_gm2_metallicheskaya_zastezhka_articul_254185_s/color_krasnyy/" TargetMode="External"/><Relationship Id="rId11" Type="http://schemas.openxmlformats.org/officeDocument/2006/relationships/image" Target="../media/image115.png"/><Relationship Id="rId5" Type="http://schemas.openxmlformats.org/officeDocument/2006/relationships/hyperlink" Target="https://happygifts.ru/catalog/sumki/sumki_sportivnyedorozhnye/sumka_na_poyas_siri_chernyy_37kh25kh14_sm_100_poliester__articul_971401/color_chernyy/" TargetMode="External"/><Relationship Id="rId15" Type="http://schemas.openxmlformats.org/officeDocument/2006/relationships/image" Target="../media/image25.png"/><Relationship Id="rId10" Type="http://schemas.openxmlformats.org/officeDocument/2006/relationships/image" Target="../media/image84.png"/><Relationship Id="rId19" Type="http://schemas.openxmlformats.org/officeDocument/2006/relationships/image" Target="../media/image186.jpeg"/><Relationship Id="rId4" Type="http://schemas.openxmlformats.org/officeDocument/2006/relationships/image" Target="../media/image181.png"/><Relationship Id="rId9" Type="http://schemas.openxmlformats.org/officeDocument/2006/relationships/image" Target="../media/image182.png"/><Relationship Id="rId14" Type="http://schemas.openxmlformats.org/officeDocument/2006/relationships/image" Target="../media/image183.jpeg"/><Relationship Id="rId22" Type="http://schemas.openxmlformats.org/officeDocument/2006/relationships/image" Target="../media/image18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1.png"/><Relationship Id="rId4" Type="http://schemas.openxmlformats.org/officeDocument/2006/relationships/image" Target="../media/image19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romo_odezhda/beysbolki/atlantis_1329/beysbolka_liberty_sandwich_s_270_iz_pererabotannogo_khlopka_6_klinev_sendvich_metallicheskaya_zastezh_articul_25435s/color_olivkovyy,_belyy/" TargetMode="External"/><Relationship Id="rId13" Type="http://schemas.openxmlformats.org/officeDocument/2006/relationships/image" Target="../media/image196.png"/><Relationship Id="rId18" Type="http://schemas.openxmlformats.org/officeDocument/2006/relationships/image" Target="../media/image91.png"/><Relationship Id="rId3" Type="http://schemas.openxmlformats.org/officeDocument/2006/relationships/image" Target="../media/image192.png"/><Relationship Id="rId7" Type="http://schemas.openxmlformats.org/officeDocument/2006/relationships/hyperlink" Target="https://happygifts.ru/catalog/promo_odezhda/futbolki/muzhskie_1078/thclothes_3657/futbolka_muzhskaya_ankara_190_articul_351002/color_temno-seryy/" TargetMode="External"/><Relationship Id="rId12" Type="http://schemas.openxmlformats.org/officeDocument/2006/relationships/image" Target="../media/image195.png"/><Relationship Id="rId17" Type="http://schemas.openxmlformats.org/officeDocument/2006/relationships/image" Target="../media/image97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199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posuda/butylki_dlya_vody/butylka_dlya_vody_spring_articul_29800/color_chernyy/" TargetMode="External"/><Relationship Id="rId11" Type="http://schemas.openxmlformats.org/officeDocument/2006/relationships/image" Target="../media/image194.png"/><Relationship Id="rId5" Type="http://schemas.openxmlformats.org/officeDocument/2006/relationships/image" Target="../media/image5.png"/><Relationship Id="rId15" Type="http://schemas.openxmlformats.org/officeDocument/2006/relationships/image" Target="../media/image198.png"/><Relationship Id="rId10" Type="http://schemas.openxmlformats.org/officeDocument/2006/relationships/image" Target="../media/image12.png"/><Relationship Id="rId19" Type="http://schemas.openxmlformats.org/officeDocument/2006/relationships/image" Target="../media/image200.png"/><Relationship Id="rId4" Type="http://schemas.openxmlformats.org/officeDocument/2006/relationships/image" Target="../media/image133.png"/><Relationship Id="rId9" Type="http://schemas.openxmlformats.org/officeDocument/2006/relationships/image" Target="../media/image193.png"/><Relationship Id="rId14" Type="http://schemas.openxmlformats.org/officeDocument/2006/relationships/image" Target="../media/image19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5.png"/><Relationship Id="rId13" Type="http://schemas.openxmlformats.org/officeDocument/2006/relationships/hyperlink" Target="https://happygifts.ru/catalog/promo_odezhda/polo/muzhskie_1087/thclothes_4107/rubashka_polo_muzhskaya_adam_195_articul_353000/color_siniy/" TargetMode="External"/><Relationship Id="rId18" Type="http://schemas.openxmlformats.org/officeDocument/2006/relationships/image" Target="../media/image208.png"/><Relationship Id="rId3" Type="http://schemas.openxmlformats.org/officeDocument/2006/relationships/image" Target="../media/image201.png"/><Relationship Id="rId21" Type="http://schemas.openxmlformats.org/officeDocument/2006/relationships/image" Target="../media/image211.png"/><Relationship Id="rId7" Type="http://schemas.openxmlformats.org/officeDocument/2006/relationships/image" Target="../media/image204.jpg"/><Relationship Id="rId12" Type="http://schemas.openxmlformats.org/officeDocument/2006/relationships/image" Target="../media/image206.png"/><Relationship Id="rId17" Type="http://schemas.openxmlformats.org/officeDocument/2006/relationships/image" Target="../media/image207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91.png"/><Relationship Id="rId20" Type="http://schemas.openxmlformats.org/officeDocument/2006/relationships/image" Target="../media/image2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3.png"/><Relationship Id="rId11" Type="http://schemas.openxmlformats.org/officeDocument/2006/relationships/hyperlink" Target="https://happygifts.ru/catalog/promo_odezhda/futbolki/muzhskie_1078/merchtex_4335/futbolka_uniseks_oversayz_libra_220_articul_52104/color_molochnyy_ayvori/" TargetMode="External"/><Relationship Id="rId5" Type="http://schemas.openxmlformats.org/officeDocument/2006/relationships/image" Target="../media/image202.png"/><Relationship Id="rId15" Type="http://schemas.openxmlformats.org/officeDocument/2006/relationships/image" Target="../media/image193.png"/><Relationship Id="rId10" Type="http://schemas.openxmlformats.org/officeDocument/2006/relationships/hyperlink" Target="https://happygifts.ru/catalog/promo_odezhda/vetrovki_kurtki_zhilety/muzhskie_1108/merchtex_4065/vetrovka_uniseks_colin_articul_52103/color_sero-goluboy/" TargetMode="External"/><Relationship Id="rId19" Type="http://schemas.openxmlformats.org/officeDocument/2006/relationships/image" Target="../media/image209.png"/><Relationship Id="rId4" Type="http://schemas.openxmlformats.org/officeDocument/2006/relationships/image" Target="../media/image133.png"/><Relationship Id="rId9" Type="http://schemas.openxmlformats.org/officeDocument/2006/relationships/hyperlink" Target="https://happygifts.ru/catalog/promo_odezhda/tolstovki/muzhskie_1103/merchtex_3671/tolstovka_oversayz_mohito_280_articul_52105/color_chernyy/" TargetMode="External"/><Relationship Id="rId1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2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osuda/butylki_dlya_vody/butylka_dlya_vody_distiller_500ml_articul_7251/color_belyy/" TargetMode="External"/><Relationship Id="rId13" Type="http://schemas.openxmlformats.org/officeDocument/2006/relationships/image" Target="../media/image217.png"/><Relationship Id="rId18" Type="http://schemas.openxmlformats.org/officeDocument/2006/relationships/image" Target="../media/image222.png"/><Relationship Id="rId3" Type="http://schemas.openxmlformats.org/officeDocument/2006/relationships/image" Target="../media/image213.jpg"/><Relationship Id="rId7" Type="http://schemas.openxmlformats.org/officeDocument/2006/relationships/hyperlink" Target="https://happygifts.ru/catalog/posuda/termosy/termos_thermo_s_indikatorom_temperatury_500ml_articul_3517/color_chernyy/" TargetMode="External"/><Relationship Id="rId12" Type="http://schemas.openxmlformats.org/officeDocument/2006/relationships/hyperlink" Target="https://happygifts.ru/catalog_new/posuda/termosy/termos_soft_500_ml_articul_3516/color_siniy/" TargetMode="External"/><Relationship Id="rId17" Type="http://schemas.openxmlformats.org/officeDocument/2006/relationships/image" Target="../media/image221.png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220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posuda/termosy/termos_vakuumnyy_stripe_450_ml_articul_40005/color_seryy,_chernyy/" TargetMode="External"/><Relationship Id="rId11" Type="http://schemas.openxmlformats.org/officeDocument/2006/relationships/image" Target="../media/image12.png"/><Relationship Id="rId5" Type="http://schemas.openxmlformats.org/officeDocument/2006/relationships/image" Target="../media/image215.png"/><Relationship Id="rId15" Type="http://schemas.openxmlformats.org/officeDocument/2006/relationships/image" Target="../media/image219.png"/><Relationship Id="rId10" Type="http://schemas.openxmlformats.org/officeDocument/2006/relationships/hyperlink" Target="https://happygifts.ru/catalog/posuda/termosy/termos_henry_articul_5804/color_serebristyy/" TargetMode="External"/><Relationship Id="rId4" Type="http://schemas.openxmlformats.org/officeDocument/2006/relationships/image" Target="../media/image214.jpeg"/><Relationship Id="rId9" Type="http://schemas.openxmlformats.org/officeDocument/2006/relationships/image" Target="../media/image216.png"/><Relationship Id="rId14" Type="http://schemas.openxmlformats.org/officeDocument/2006/relationships/image" Target="../media/image218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osuda/termokruzhki/termokruzhka_promo_450ml_articul_53004/color_chernyy/" TargetMode="External"/><Relationship Id="rId13" Type="http://schemas.openxmlformats.org/officeDocument/2006/relationships/image" Target="../media/image12.png"/><Relationship Id="rId3" Type="http://schemas.openxmlformats.org/officeDocument/2006/relationships/image" Target="../media/image223.png"/><Relationship Id="rId7" Type="http://schemas.openxmlformats.org/officeDocument/2006/relationships/image" Target="../media/image225.png"/><Relationship Id="rId12" Type="http://schemas.openxmlformats.org/officeDocument/2006/relationships/image" Target="../media/image228.png"/><Relationship Id="rId17" Type="http://schemas.openxmlformats.org/officeDocument/2006/relationships/image" Target="../media/image145.png"/><Relationship Id="rId2" Type="http://schemas.openxmlformats.org/officeDocument/2006/relationships/notesSlide" Target="../notesSlides/notesSlide27.xml"/><Relationship Id="rId16" Type="http://schemas.openxmlformats.org/officeDocument/2006/relationships/image" Target="../media/image23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posuda/termokruzhki/termokruzhka_offroad_400ml_articul_7253/color_temno-zelyenyy/" TargetMode="External"/><Relationship Id="rId11" Type="http://schemas.openxmlformats.org/officeDocument/2006/relationships/image" Target="../media/image227.png"/><Relationship Id="rId5" Type="http://schemas.openxmlformats.org/officeDocument/2006/relationships/hyperlink" Target="https://happygifts.ru/catalog/posuda/termokruzhki/termokruzhka_move_on_400ml_articul_32900/color_chernyy/" TargetMode="External"/><Relationship Id="rId15" Type="http://schemas.openxmlformats.org/officeDocument/2006/relationships/image" Target="../media/image230.png"/><Relationship Id="rId10" Type="http://schemas.openxmlformats.org/officeDocument/2006/relationships/hyperlink" Target="https://happygifts.ru/catalog/posuda/termokruzhki/termokruzhka_dorozhnaya_vakuumnaya_formula_neprolivayka_450_ml_articul_22100/color_siniy/" TargetMode="External"/><Relationship Id="rId4" Type="http://schemas.openxmlformats.org/officeDocument/2006/relationships/image" Target="../media/image224.png"/><Relationship Id="rId9" Type="http://schemas.openxmlformats.org/officeDocument/2006/relationships/image" Target="../media/image226.png"/><Relationship Id="rId14" Type="http://schemas.openxmlformats.org/officeDocument/2006/relationships/image" Target="../media/image22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osuda/termokruzhki/termokruzhka_vakuumnaya_click_400_ml_articul_46000/color_chernyy/" TargetMode="External"/><Relationship Id="rId3" Type="http://schemas.openxmlformats.org/officeDocument/2006/relationships/image" Target="../media/image232.png"/><Relationship Id="rId7" Type="http://schemas.openxmlformats.org/officeDocument/2006/relationships/hyperlink" Target="https://happygifts.ru/catalog/posuda/termokruzhki/termokruzhka_vakuumnaya_s_sitechkom_brew_articul_28002/color_serebristyy/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5.png"/><Relationship Id="rId5" Type="http://schemas.openxmlformats.org/officeDocument/2006/relationships/image" Target="../media/image234.png"/><Relationship Id="rId4" Type="http://schemas.openxmlformats.org/officeDocument/2006/relationships/image" Target="../media/image233.png"/><Relationship Id="rId9" Type="http://schemas.openxmlformats.org/officeDocument/2006/relationships/image" Target="../media/image23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osuda/butylki_dlya_vody/butylka_dlya_vody_balance_600_ml_articul_53002/color_zelenoe_yabloko/" TargetMode="External"/><Relationship Id="rId13" Type="http://schemas.openxmlformats.org/officeDocument/2006/relationships/image" Target="../media/image12.png"/><Relationship Id="rId3" Type="http://schemas.openxmlformats.org/officeDocument/2006/relationships/image" Target="../media/image237.jpeg"/><Relationship Id="rId7" Type="http://schemas.openxmlformats.org/officeDocument/2006/relationships/hyperlink" Target="https://happygifts.ru/catalog/posuda/butylki_dlya_vody/butylka_dlya_vody_flask_800_ml_articul_1113/color_siniy/" TargetMode="External"/><Relationship Id="rId12" Type="http://schemas.openxmlformats.org/officeDocument/2006/relationships/image" Target="../media/image242.jpeg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245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posuda/butylki_dlya_vody/butylka_dlya_vody_s_karabinom_mento_400ml_articul_7120/color_krasnyy/" TargetMode="External"/><Relationship Id="rId11" Type="http://schemas.openxmlformats.org/officeDocument/2006/relationships/image" Target="../media/image241.png"/><Relationship Id="rId5" Type="http://schemas.openxmlformats.org/officeDocument/2006/relationships/hyperlink" Target="https://happygifts.ru/catalog/posuda/butylki_dlya_vody/butylka_dlya_vody_tube_700_ml_articul_1116/color_siniy/" TargetMode="External"/><Relationship Id="rId15" Type="http://schemas.openxmlformats.org/officeDocument/2006/relationships/image" Target="../media/image244.png"/><Relationship Id="rId10" Type="http://schemas.openxmlformats.org/officeDocument/2006/relationships/image" Target="../media/image240.png"/><Relationship Id="rId4" Type="http://schemas.openxmlformats.org/officeDocument/2006/relationships/image" Target="../media/image238.png"/><Relationship Id="rId9" Type="http://schemas.openxmlformats.org/officeDocument/2006/relationships/image" Target="../media/image239.png"/><Relationship Id="rId14" Type="http://schemas.openxmlformats.org/officeDocument/2006/relationships/image" Target="../media/image24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delovye_aksessuary/chekhly_dlya_kart/chekhol_dlya_avtodokumentov_temno_seryyoranzhevyy_articul_19733/color_chernyy,_krasnyy/" TargetMode="External"/><Relationship Id="rId13" Type="http://schemas.openxmlformats.org/officeDocument/2006/relationships/image" Target="../media/image23.png"/><Relationship Id="rId3" Type="http://schemas.openxmlformats.org/officeDocument/2006/relationships/image" Target="../media/image18.jpg"/><Relationship Id="rId7" Type="http://schemas.openxmlformats.org/officeDocument/2006/relationships/hyperlink" Target="https://happygifts.ru/catalog/delovye_aksessuary/chekhly_dlya_kart/chekhol_dlya_kart_s_4_otdeleniyami_krasnyy_pu_articul_19732/color_krasnyy/" TargetMode="External"/><Relationship Id="rId12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delovye_aksessuary/chekhly_dlya_kart/chekhol_dlya_kart_s_2_otdeleniyami_krasnyy_articul_19729/color_krasnyy/" TargetMode="External"/><Relationship Id="rId11" Type="http://schemas.openxmlformats.org/officeDocument/2006/relationships/image" Target="../media/image21.jpeg"/><Relationship Id="rId5" Type="http://schemas.openxmlformats.org/officeDocument/2006/relationships/image" Target="../media/image4.png"/><Relationship Id="rId15" Type="http://schemas.openxmlformats.org/officeDocument/2006/relationships/image" Target="../media/image25.png"/><Relationship Id="rId10" Type="http://schemas.openxmlformats.org/officeDocument/2006/relationships/image" Target="../media/image20.jpeg"/><Relationship Id="rId4" Type="http://schemas.openxmlformats.org/officeDocument/2006/relationships/image" Target="../media/image19.png"/><Relationship Id="rId9" Type="http://schemas.openxmlformats.org/officeDocument/2006/relationships/image" Target="../media/image12.png"/><Relationship Id="rId14" Type="http://schemas.openxmlformats.org/officeDocument/2006/relationships/image" Target="../media/image2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248.png"/><Relationship Id="rId3" Type="http://schemas.openxmlformats.org/officeDocument/2006/relationships/image" Target="../media/image246.png"/><Relationship Id="rId7" Type="http://schemas.openxmlformats.org/officeDocument/2006/relationships/image" Target="../media/image61.jpg"/><Relationship Id="rId12" Type="http://schemas.openxmlformats.org/officeDocument/2006/relationships/hyperlink" Target="https://happygifts.ru/catalog/posuda/lanch_boksy/lanchboks_fresh_articul_29701/color_zelenoe_yabloko/" TargetMode="External"/><Relationship Id="rId17" Type="http://schemas.openxmlformats.org/officeDocument/2006/relationships/image" Target="../media/image250.png"/><Relationship Id="rId2" Type="http://schemas.openxmlformats.org/officeDocument/2006/relationships/notesSlide" Target="../notesSlides/notesSlide30.xml"/><Relationship Id="rId16" Type="http://schemas.openxmlformats.org/officeDocument/2006/relationships/image" Target="../media/image24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11" Type="http://schemas.openxmlformats.org/officeDocument/2006/relationships/image" Target="../media/image247.png"/><Relationship Id="rId5" Type="http://schemas.openxmlformats.org/officeDocument/2006/relationships/image" Target="../media/image59.png"/><Relationship Id="rId15" Type="http://schemas.openxmlformats.org/officeDocument/2006/relationships/hyperlink" Target="https://happygifts.ru/catalog/posuda/butylki_dlya_vody/butylka_dlya_vody_distiller_500ml_articul_7251/color_belyy/" TargetMode="External"/><Relationship Id="rId10" Type="http://schemas.openxmlformats.org/officeDocument/2006/relationships/hyperlink" Target="https://happygifts.ru/catalog/posuda/lanch_boksy/konteyner_dlya_edy_dinder_articul_344294/color_prozrachnyy,_siniy/" TargetMode="External"/><Relationship Id="rId4" Type="http://schemas.openxmlformats.org/officeDocument/2006/relationships/image" Target="../media/image58.png"/><Relationship Id="rId9" Type="http://schemas.openxmlformats.org/officeDocument/2006/relationships/hyperlink" Target="https://happygifts.ru/catalog/sumki/sumki_kholodilniki/termosumka_artirian_articul_345298/color_siniy/" TargetMode="External"/><Relationship Id="rId14" Type="http://schemas.openxmlformats.org/officeDocument/2006/relationships/image" Target="../media/image22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2.png"/><Relationship Id="rId3" Type="http://schemas.openxmlformats.org/officeDocument/2006/relationships/image" Target="../media/image251.png"/><Relationship Id="rId7" Type="http://schemas.openxmlformats.org/officeDocument/2006/relationships/hyperlink" Target="https://happygifts.ru/catalog/sumki/konferents_sumki/sumka_na_plecho_core_articul_995735_pr/color_seryy,_goluboy/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sumki/konferents_sumki/konferents_sumka_core_articul_995736/color_temno-seryy/" TargetMode="External"/><Relationship Id="rId5" Type="http://schemas.openxmlformats.org/officeDocument/2006/relationships/hyperlink" Target="https://happygifts.ru/catalog/sumki/sumki_sportivnyedorozhnye/organayzer_dlya_aksessuarov_core_articul_995737/color_tyemno-seryy,_goluboy/" TargetMode="External"/><Relationship Id="rId4" Type="http://schemas.openxmlformats.org/officeDocument/2006/relationships/hyperlink" Target="https://happygifts.ru/catalog/sumki/ryukzaki/funktsionalnyy_ryukzak_core_articul_996915/color_tyemno-seryy,_goluboy/" TargetMode="Externa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7.png"/><Relationship Id="rId3" Type="http://schemas.openxmlformats.org/officeDocument/2006/relationships/image" Target="../media/image253.png"/><Relationship Id="rId7" Type="http://schemas.openxmlformats.org/officeDocument/2006/relationships/image" Target="../media/image25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5.png"/><Relationship Id="rId11" Type="http://schemas.openxmlformats.org/officeDocument/2006/relationships/image" Target="../media/image258.png"/><Relationship Id="rId5" Type="http://schemas.openxmlformats.org/officeDocument/2006/relationships/image" Target="../media/image254.png"/><Relationship Id="rId10" Type="http://schemas.openxmlformats.org/officeDocument/2006/relationships/image" Target="../media/image80.png"/><Relationship Id="rId4" Type="http://schemas.openxmlformats.org/officeDocument/2006/relationships/hyperlink" Target="https://happygifts.ru/catalog_new/sumki/ryukzaki/ryukzak_run_new_belyy_48kh40sm_100_poliester_articul_972069_pr/color_zheltyy/" TargetMode="External"/><Relationship Id="rId9" Type="http://schemas.openxmlformats.org/officeDocument/2006/relationships/hyperlink" Target="https://happygifts.ru/catalog/sumki/ryukzaki/ryukzak_intro_s_yarkim_podkladom_articul_978072/color_krasnyy,_chernyy/" TargetMode="Externa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new/sumki/ryukzaki/ryukzak_beam_mini_articul_970156/color_seryy,_krasnyy/" TargetMode="External"/><Relationship Id="rId13" Type="http://schemas.openxmlformats.org/officeDocument/2006/relationships/image" Target="../media/image265.png"/><Relationship Id="rId18" Type="http://schemas.openxmlformats.org/officeDocument/2006/relationships/image" Target="../media/image80.png"/><Relationship Id="rId3" Type="http://schemas.openxmlformats.org/officeDocument/2006/relationships/image" Target="../media/image259.png"/><Relationship Id="rId21" Type="http://schemas.openxmlformats.org/officeDocument/2006/relationships/image" Target="../media/image270.png"/><Relationship Id="rId7" Type="http://schemas.openxmlformats.org/officeDocument/2006/relationships/hyperlink" Target="https://happygifts.ru/catalog/sumki/ryukzaki/ryukzak_beam_articul_970120/color_oranzhevyy,_seryy/" TargetMode="External"/><Relationship Id="rId12" Type="http://schemas.openxmlformats.org/officeDocument/2006/relationships/image" Target="../media/image264.jpeg"/><Relationship Id="rId17" Type="http://schemas.openxmlformats.org/officeDocument/2006/relationships/hyperlink" Target="https://happygifts.ru/catalog_new/?quantity=&amp;priceFrom=&amp;priceTo=&amp;q=&amp;q=beam" TargetMode="External"/><Relationship Id="rId2" Type="http://schemas.openxmlformats.org/officeDocument/2006/relationships/notesSlide" Target="../notesSlides/notesSlide33.xml"/><Relationship Id="rId16" Type="http://schemas.openxmlformats.org/officeDocument/2006/relationships/image" Target="../media/image12.png"/><Relationship Id="rId20" Type="http://schemas.openxmlformats.org/officeDocument/2006/relationships/image" Target="../media/image26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2.jpeg"/><Relationship Id="rId11" Type="http://schemas.openxmlformats.org/officeDocument/2006/relationships/hyperlink" Target="https://happygifts.ru/catalog/sumki/konferents_sumki/konferents_sumka_beam_note_seryyzelenyy_39kh30kh65_sm_tkan_verkha_100_poliamid_pod_d_100_poliest_articul_970122/color_seryy,_oranzhevyy/" TargetMode="External"/><Relationship Id="rId5" Type="http://schemas.openxmlformats.org/officeDocument/2006/relationships/image" Target="../media/image261.png"/><Relationship Id="rId15" Type="http://schemas.openxmlformats.org/officeDocument/2006/relationships/image" Target="../media/image267.jpeg"/><Relationship Id="rId10" Type="http://schemas.openxmlformats.org/officeDocument/2006/relationships/image" Target="../media/image263.jpeg"/><Relationship Id="rId19" Type="http://schemas.openxmlformats.org/officeDocument/2006/relationships/image" Target="../media/image268.jpeg"/><Relationship Id="rId4" Type="http://schemas.openxmlformats.org/officeDocument/2006/relationships/image" Target="../media/image260.png"/><Relationship Id="rId9" Type="http://schemas.openxmlformats.org/officeDocument/2006/relationships/hyperlink" Target="https://happygifts.ru/catalog/sumki/ryukzaki/ryukzak_beam_mini_articul_970156/color_seryy,_malinovyy/" TargetMode="External"/><Relationship Id="rId14" Type="http://schemas.openxmlformats.org/officeDocument/2006/relationships/image" Target="../media/image266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3.png"/><Relationship Id="rId13" Type="http://schemas.openxmlformats.org/officeDocument/2006/relationships/image" Target="../media/image278.jpeg"/><Relationship Id="rId3" Type="http://schemas.openxmlformats.org/officeDocument/2006/relationships/image" Target="../media/image271.jpeg"/><Relationship Id="rId7" Type="http://schemas.openxmlformats.org/officeDocument/2006/relationships/image" Target="../media/image272.png"/><Relationship Id="rId12" Type="http://schemas.openxmlformats.org/officeDocument/2006/relationships/image" Target="../media/image277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promo_odezhda/vetrovki_kurtki_zhilety/muzhskie_1108/jrc_1163/kurtka_portland_220_articul_399909/color_temno-zelyenyy/" TargetMode="External"/><Relationship Id="rId11" Type="http://schemas.openxmlformats.org/officeDocument/2006/relationships/image" Target="../media/image276.png"/><Relationship Id="rId5" Type="http://schemas.openxmlformats.org/officeDocument/2006/relationships/image" Target="../media/image12.png"/><Relationship Id="rId10" Type="http://schemas.openxmlformats.org/officeDocument/2006/relationships/image" Target="../media/image275.png"/><Relationship Id="rId4" Type="http://schemas.openxmlformats.org/officeDocument/2006/relationships/hyperlink" Target="https://happygifts.ru/catalog/promo_odezhda/vetrovki_kurtki_zhilety/muzhskie_1108/sol_s_1111/vetrovka_vodoottalkivayushchaya_uniseks_surf_articul_732000/color_temno-siniy/" TargetMode="External"/><Relationship Id="rId9" Type="http://schemas.openxmlformats.org/officeDocument/2006/relationships/image" Target="../media/image274.png"/><Relationship Id="rId14" Type="http://schemas.openxmlformats.org/officeDocument/2006/relationships/image" Target="../media/image27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0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1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4.jpeg"/><Relationship Id="rId13" Type="http://schemas.openxmlformats.org/officeDocument/2006/relationships/image" Target="../media/image285.jpeg"/><Relationship Id="rId18" Type="http://schemas.openxmlformats.org/officeDocument/2006/relationships/image" Target="../media/image287.png"/><Relationship Id="rId26" Type="http://schemas.openxmlformats.org/officeDocument/2006/relationships/image" Target="../media/image293.png"/><Relationship Id="rId3" Type="http://schemas.openxmlformats.org/officeDocument/2006/relationships/image" Target="../media/image282.jpeg"/><Relationship Id="rId21" Type="http://schemas.openxmlformats.org/officeDocument/2006/relationships/image" Target="../media/image289.png"/><Relationship Id="rId7" Type="http://schemas.openxmlformats.org/officeDocument/2006/relationships/image" Target="../media/image59.png"/><Relationship Id="rId12" Type="http://schemas.openxmlformats.org/officeDocument/2006/relationships/hyperlink" Target="https://happygifts.ru/catalog/notebooks/y_note/bloknot_memo_pad_razmer_130_170_mm_bezhevyy_blok_v_kletku_articul_33907/color_seryy/" TargetMode="External"/><Relationship Id="rId17" Type="http://schemas.openxmlformats.org/officeDocument/2006/relationships/hyperlink" Target="https://happygifts.ru/catalog/sumki/sumki_dlya_pokupok/sumka_dlya_pokupok_iz_khlopka_eco_articul_16102/color_bezhevyy/" TargetMode="External"/><Relationship Id="rId25" Type="http://schemas.openxmlformats.org/officeDocument/2006/relationships/image" Target="../media/image292.png"/><Relationship Id="rId2" Type="http://schemas.openxmlformats.org/officeDocument/2006/relationships/notesSlide" Target="../notesSlides/notesSlide36.xml"/><Relationship Id="rId16" Type="http://schemas.openxmlformats.org/officeDocument/2006/relationships/image" Target="../media/image286.jpg"/><Relationship Id="rId20" Type="http://schemas.openxmlformats.org/officeDocument/2006/relationships/image" Target="../media/image28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11" Type="http://schemas.openxmlformats.org/officeDocument/2006/relationships/image" Target="../media/image62.png"/><Relationship Id="rId24" Type="http://schemas.openxmlformats.org/officeDocument/2006/relationships/image" Target="../media/image291.png"/><Relationship Id="rId5" Type="http://schemas.openxmlformats.org/officeDocument/2006/relationships/image" Target="../media/image283.png"/><Relationship Id="rId15" Type="http://schemas.openxmlformats.org/officeDocument/2006/relationships/hyperlink" Target="https://happygifts.ru/catalog/ruchki_i_karandashi/ruchki_iz_ekologichnykh_materialov/ruchka_sharikovaya_n17_articul_38017/color_belyy/" TargetMode="External"/><Relationship Id="rId23" Type="http://schemas.openxmlformats.org/officeDocument/2006/relationships/image" Target="../media/image290.png"/><Relationship Id="rId10" Type="http://schemas.openxmlformats.org/officeDocument/2006/relationships/image" Target="../media/image61.jpg"/><Relationship Id="rId19" Type="http://schemas.openxmlformats.org/officeDocument/2006/relationships/image" Target="../media/image12.png"/><Relationship Id="rId4" Type="http://schemas.openxmlformats.org/officeDocument/2006/relationships/image" Target="../media/image105.png"/><Relationship Id="rId9" Type="http://schemas.openxmlformats.org/officeDocument/2006/relationships/image" Target="../media/image60.png"/><Relationship Id="rId14" Type="http://schemas.openxmlformats.org/officeDocument/2006/relationships/hyperlink" Target="https://happygifts.ru/catalog/promo_odezhda/panamy/merchtex_4340/khlopkovaya_panama_brim_250_articul_8303/color_belyy/" TargetMode="External"/><Relationship Id="rId22" Type="http://schemas.openxmlformats.org/officeDocument/2006/relationships/image" Target="../media/image207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7.jpeg"/><Relationship Id="rId13" Type="http://schemas.openxmlformats.org/officeDocument/2006/relationships/image" Target="../media/image7.png"/><Relationship Id="rId18" Type="http://schemas.openxmlformats.org/officeDocument/2006/relationships/image" Target="../media/image302.png"/><Relationship Id="rId3" Type="http://schemas.openxmlformats.org/officeDocument/2006/relationships/image" Target="../media/image294.png"/><Relationship Id="rId21" Type="http://schemas.openxmlformats.org/officeDocument/2006/relationships/hyperlink" Target="https://happygifts.ru/catalog/elektronika/usb_flash_karty/usb_flash_karta_led_s_beloy_podsvetkoy_32gb_serebristaya_6_6kh1_2kh0_45_sm_metall_articul_19341_32gb/color_serebristyy/" TargetMode="External"/><Relationship Id="rId7" Type="http://schemas.openxmlformats.org/officeDocument/2006/relationships/hyperlink" Target="https://happygifts.ru/catalog/elektronika/usb_flash_karty/usb_flash_karta_led_s_beloy_podsvetkoy_8gb_serebristaya_6_6kh1_2kh0_45_sm_metall_articul_19341_8gb/color_serebristyy/" TargetMode="External"/><Relationship Id="rId12" Type="http://schemas.openxmlformats.org/officeDocument/2006/relationships/hyperlink" Target="https://happygifts.ru/catalog/notebooks/thinkme_delovye_bloknoty/tetrad_slimmy_articul_21241/color_chernyy/" TargetMode="External"/><Relationship Id="rId17" Type="http://schemas.openxmlformats.org/officeDocument/2006/relationships/image" Target="../media/image301.png"/><Relationship Id="rId2" Type="http://schemas.openxmlformats.org/officeDocument/2006/relationships/notesSlide" Target="../notesSlides/notesSlide37.xml"/><Relationship Id="rId16" Type="http://schemas.openxmlformats.org/officeDocument/2006/relationships/image" Target="../media/image300.png"/><Relationship Id="rId20" Type="http://schemas.openxmlformats.org/officeDocument/2006/relationships/image" Target="../media/image30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6.jpg"/><Relationship Id="rId11" Type="http://schemas.openxmlformats.org/officeDocument/2006/relationships/image" Target="../media/image298.jpeg"/><Relationship Id="rId5" Type="http://schemas.openxmlformats.org/officeDocument/2006/relationships/image" Target="../media/image79.jpg"/><Relationship Id="rId15" Type="http://schemas.openxmlformats.org/officeDocument/2006/relationships/image" Target="../media/image299.png"/><Relationship Id="rId10" Type="http://schemas.openxmlformats.org/officeDocument/2006/relationships/hyperlink" Target="https://happygifts.ru/catalog/ruchki_i_karandashi/metallicheskie_ruchki_b1/ruchka_sharikovaya_factor_touch_so_stilusom_articul_40393/color_seryy,_serebristyy/" TargetMode="External"/><Relationship Id="rId19" Type="http://schemas.openxmlformats.org/officeDocument/2006/relationships/image" Target="../media/image303.png"/><Relationship Id="rId4" Type="http://schemas.openxmlformats.org/officeDocument/2006/relationships/image" Target="../media/image295.jpeg"/><Relationship Id="rId9" Type="http://schemas.openxmlformats.org/officeDocument/2006/relationships/hyperlink" Target="https://happygifts.ru/catalog/sumki/ryukzaki/ryukzak_cool_krasnyychyernyy_43_x_30_x_13_sm_100_poliester__articul_16781/color_seryy,_chernyy/" TargetMode="External"/><Relationship Id="rId14" Type="http://schemas.openxmlformats.org/officeDocument/2006/relationships/image" Target="../media/image12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7.jpeg"/><Relationship Id="rId13" Type="http://schemas.openxmlformats.org/officeDocument/2006/relationships/hyperlink" Target="https://happygifts.ru/catalog/elektronika/portativnye_kolonki/portativnaya_mini_bluetooth_kolonka_sound_burger_coffee_serebristyy_articul_26532/color_serebryanyy/" TargetMode="External"/><Relationship Id="rId18" Type="http://schemas.openxmlformats.org/officeDocument/2006/relationships/image" Target="../media/image91.png"/><Relationship Id="rId3" Type="http://schemas.openxmlformats.org/officeDocument/2006/relationships/image" Target="../media/image305.jpg"/><Relationship Id="rId21" Type="http://schemas.openxmlformats.org/officeDocument/2006/relationships/image" Target="../media/image312.png"/><Relationship Id="rId7" Type="http://schemas.openxmlformats.org/officeDocument/2006/relationships/hyperlink" Target="https://happygifts.ru/catalog/elektronika/aksessuary_electronika/usb_khab_branch_4_v_1_seryy_alyuminiy_articul_19343/color_seryy/" TargetMode="External"/><Relationship Id="rId12" Type="http://schemas.openxmlformats.org/officeDocument/2006/relationships/image" Target="../media/image309.jpeg"/><Relationship Id="rId17" Type="http://schemas.openxmlformats.org/officeDocument/2006/relationships/image" Target="../media/image12.png"/><Relationship Id="rId2" Type="http://schemas.openxmlformats.org/officeDocument/2006/relationships/notesSlide" Target="../notesSlides/notesSlide38.xml"/><Relationship Id="rId16" Type="http://schemas.openxmlformats.org/officeDocument/2006/relationships/image" Target="../media/image304.png"/><Relationship Id="rId20" Type="http://schemas.openxmlformats.org/officeDocument/2006/relationships/image" Target="../media/image3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6.jpeg"/><Relationship Id="rId11" Type="http://schemas.openxmlformats.org/officeDocument/2006/relationships/hyperlink" Target="https://happygifts.ru/catalog/elektronika/portativnye_kolonki/portativnaya_mini_bluetooth_kolonka_sound_burger_roll_zoloto_articul_26535/color_chernyy/" TargetMode="External"/><Relationship Id="rId5" Type="http://schemas.openxmlformats.org/officeDocument/2006/relationships/image" Target="../media/image59.png"/><Relationship Id="rId15" Type="http://schemas.openxmlformats.org/officeDocument/2006/relationships/image" Target="../media/image299.png"/><Relationship Id="rId23" Type="http://schemas.openxmlformats.org/officeDocument/2006/relationships/image" Target="../media/image314.png"/><Relationship Id="rId10" Type="http://schemas.openxmlformats.org/officeDocument/2006/relationships/image" Target="../media/image308.jpeg"/><Relationship Id="rId19" Type="http://schemas.openxmlformats.org/officeDocument/2006/relationships/image" Target="../media/image310.png"/><Relationship Id="rId4" Type="http://schemas.openxmlformats.org/officeDocument/2006/relationships/image" Target="../media/image58.png"/><Relationship Id="rId9" Type="http://schemas.openxmlformats.org/officeDocument/2006/relationships/hyperlink" Target="https://happygifts.ru/catalog/promo_odezhda/tolstovki/muzhskie_1103/thclothes_4079/tolstovka_s_kapyushonom_uniseks_phoenix_320_articul_355001/color_chernyy/" TargetMode="External"/><Relationship Id="rId14" Type="http://schemas.openxmlformats.org/officeDocument/2006/relationships/hyperlink" Target="https://happygifts.ru/catalog/elektronika/aksessuary_electronika/usb_khab_root_8_v_1_seryy_alyuminiy_articul_19344/color_seryy/" TargetMode="External"/><Relationship Id="rId22" Type="http://schemas.openxmlformats.org/officeDocument/2006/relationships/image" Target="../media/image313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delovye_aksessuary/chekhly_dlya_kart/chekhol_dlya_karty_na_telefon_samokleyashchiysya_65_kh_97_mm_goluboy_pu_soft_touch_articul_19724/color_zelenyy/" TargetMode="External"/><Relationship Id="rId13" Type="http://schemas.openxmlformats.org/officeDocument/2006/relationships/image" Target="../media/image322.jpeg"/><Relationship Id="rId18" Type="http://schemas.openxmlformats.org/officeDocument/2006/relationships/image" Target="../media/image323.png"/><Relationship Id="rId3" Type="http://schemas.openxmlformats.org/officeDocument/2006/relationships/image" Target="../media/image315.jpeg"/><Relationship Id="rId21" Type="http://schemas.openxmlformats.org/officeDocument/2006/relationships/image" Target="../media/image326.png"/><Relationship Id="rId7" Type="http://schemas.openxmlformats.org/officeDocument/2006/relationships/image" Target="../media/image318.jpeg"/><Relationship Id="rId12" Type="http://schemas.openxmlformats.org/officeDocument/2006/relationships/image" Target="../media/image321.jpeg"/><Relationship Id="rId17" Type="http://schemas.openxmlformats.org/officeDocument/2006/relationships/image" Target="../media/image299.png"/><Relationship Id="rId2" Type="http://schemas.openxmlformats.org/officeDocument/2006/relationships/notesSlide" Target="../notesSlides/notesSlide39.xml"/><Relationship Id="rId16" Type="http://schemas.openxmlformats.org/officeDocument/2006/relationships/image" Target="../media/image115.png"/><Relationship Id="rId20" Type="http://schemas.openxmlformats.org/officeDocument/2006/relationships/image" Target="../media/image325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delovye_aksessuary/chekhly_dlya_kart/chekhol_dlya_6_kart_s_otdeleniem_dlya_deneg_goluboy_pu_soft_touch_articul_19725/color_zelenyy/" TargetMode="External"/><Relationship Id="rId11" Type="http://schemas.openxmlformats.org/officeDocument/2006/relationships/image" Target="../media/image320.jpeg"/><Relationship Id="rId5" Type="http://schemas.openxmlformats.org/officeDocument/2006/relationships/image" Target="../media/image317.jpeg"/><Relationship Id="rId15" Type="http://schemas.openxmlformats.org/officeDocument/2006/relationships/image" Target="../media/image84.png"/><Relationship Id="rId10" Type="http://schemas.openxmlformats.org/officeDocument/2006/relationships/image" Target="../media/image319.png"/><Relationship Id="rId19" Type="http://schemas.openxmlformats.org/officeDocument/2006/relationships/image" Target="../media/image324.png"/><Relationship Id="rId4" Type="http://schemas.openxmlformats.org/officeDocument/2006/relationships/image" Target="../media/image316.png"/><Relationship Id="rId9" Type="http://schemas.openxmlformats.org/officeDocument/2006/relationships/hyperlink" Target="https://happygifts.ru/catalog/notebooks/enote/ezhednevniki_nedatirovannye_1370/biznes_bloknot_simply_flex_a5_goluboy_kremovyy_blok_v_kletku_articul_24741/color_zelenyy/" TargetMode="External"/><Relationship Id="rId1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6.png"/><Relationship Id="rId7" Type="http://schemas.openxmlformats.org/officeDocument/2006/relationships/hyperlink" Target="https://happygifts.ru/catalog/posuda/kruzhki/kruzhka_bochka_v_podarochnoy_upakovke_articul_13625/color_chernyy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posuda/kruzhki/kruzhka_iron_articul_13627/color_chernyy/" TargetMode="Externa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romo_odezhda/vetrovki_kurtki_zhilety/muzhskie_1108/sol_s_1111/kurtka_robin_articul_702109_272_xs/color_chernyy/" TargetMode="External"/><Relationship Id="rId13" Type="http://schemas.openxmlformats.org/officeDocument/2006/relationships/image" Target="../media/image332.jpeg"/><Relationship Id="rId18" Type="http://schemas.openxmlformats.org/officeDocument/2006/relationships/image" Target="../media/image336.png"/><Relationship Id="rId3" Type="http://schemas.openxmlformats.org/officeDocument/2006/relationships/image" Target="../media/image327.jpeg"/><Relationship Id="rId7" Type="http://schemas.openxmlformats.org/officeDocument/2006/relationships/image" Target="../media/image329.jpeg"/><Relationship Id="rId12" Type="http://schemas.openxmlformats.org/officeDocument/2006/relationships/image" Target="../media/image331.jpeg"/><Relationship Id="rId17" Type="http://schemas.openxmlformats.org/officeDocument/2006/relationships/image" Target="../media/image335.png"/><Relationship Id="rId2" Type="http://schemas.openxmlformats.org/officeDocument/2006/relationships/notesSlide" Target="../notesSlides/notesSlide40.xml"/><Relationship Id="rId16" Type="http://schemas.openxmlformats.org/officeDocument/2006/relationships/image" Target="../media/image3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8.png"/><Relationship Id="rId11" Type="http://schemas.openxmlformats.org/officeDocument/2006/relationships/image" Target="../media/image12.png"/><Relationship Id="rId5" Type="http://schemas.openxmlformats.org/officeDocument/2006/relationships/hyperlink" Target="https://happygifts.ru/catalog/sumki/sumki_sportivnyedorozhnye/sumka_sportivnaya_gym_seraya_45kh21kh20_sm_poliester_articul_16814/color_chernyy/" TargetMode="External"/><Relationship Id="rId15" Type="http://schemas.openxmlformats.org/officeDocument/2006/relationships/image" Target="../media/image138.png"/><Relationship Id="rId10" Type="http://schemas.openxmlformats.org/officeDocument/2006/relationships/image" Target="../media/image330.jpeg"/><Relationship Id="rId4" Type="http://schemas.openxmlformats.org/officeDocument/2006/relationships/image" Target="../media/image5.png"/><Relationship Id="rId9" Type="http://schemas.openxmlformats.org/officeDocument/2006/relationships/image" Target="../media/image319.png"/><Relationship Id="rId14" Type="http://schemas.openxmlformats.org/officeDocument/2006/relationships/image" Target="../media/image333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9.png"/><Relationship Id="rId13" Type="http://schemas.openxmlformats.org/officeDocument/2006/relationships/image" Target="../media/image340.jpeg"/><Relationship Id="rId18" Type="http://schemas.openxmlformats.org/officeDocument/2006/relationships/image" Target="../media/image289.png"/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12" Type="http://schemas.openxmlformats.org/officeDocument/2006/relationships/hyperlink" Target="https://happygifts.ru/catalog/notebooks/y_note/bloknoty_3540/bloknot_helix_mini_articul_33902/color_chernyy/" TargetMode="External"/><Relationship Id="rId17" Type="http://schemas.openxmlformats.org/officeDocument/2006/relationships/image" Target="../media/image344.png"/><Relationship Id="rId2" Type="http://schemas.openxmlformats.org/officeDocument/2006/relationships/notesSlide" Target="../notesSlides/notesSlide41.xml"/><Relationship Id="rId16" Type="http://schemas.openxmlformats.org/officeDocument/2006/relationships/image" Target="../media/image343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notebooks/y_note/bloknoty_3540/bloknot_helix_articul_33901/color_chernyy/" TargetMode="External"/><Relationship Id="rId11" Type="http://schemas.openxmlformats.org/officeDocument/2006/relationships/hyperlink" Target="https://happygifts.ru/catalog_new/notebooks/y_note/bloknoty_3540/bloknot_helix_mini_articul_33902/color_chernyy/" TargetMode="External"/><Relationship Id="rId5" Type="http://schemas.openxmlformats.org/officeDocument/2006/relationships/image" Target="../media/image338.png"/><Relationship Id="rId15" Type="http://schemas.openxmlformats.org/officeDocument/2006/relationships/image" Target="../media/image342.jpeg"/><Relationship Id="rId10" Type="http://schemas.openxmlformats.org/officeDocument/2006/relationships/hyperlink" Target="https://happygifts.ru/catalog/ruchki_i_karandashi/karandashi/karandash_chernografitnyy_trekhgrannyy_trinity_articul_32832/color_chernyy/" TargetMode="External"/><Relationship Id="rId19" Type="http://schemas.openxmlformats.org/officeDocument/2006/relationships/image" Target="../media/image345.png"/><Relationship Id="rId4" Type="http://schemas.openxmlformats.org/officeDocument/2006/relationships/image" Target="../media/image337.png"/><Relationship Id="rId9" Type="http://schemas.openxmlformats.org/officeDocument/2006/relationships/image" Target="../media/image339.jpg"/><Relationship Id="rId14" Type="http://schemas.openxmlformats.org/officeDocument/2006/relationships/image" Target="../media/image341.jpe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romo_odezhda/beysbolki/merchtex_4341/beysbolka_fortuna_5_klinev_zastezhka_na_lipuchke_articul_50501/color_yarko-siniy/" TargetMode="External"/><Relationship Id="rId13" Type="http://schemas.openxmlformats.org/officeDocument/2006/relationships/image" Target="../media/image352.jpeg"/><Relationship Id="rId3" Type="http://schemas.openxmlformats.org/officeDocument/2006/relationships/image" Target="../media/image346.png"/><Relationship Id="rId7" Type="http://schemas.openxmlformats.org/officeDocument/2006/relationships/hyperlink" Target="https://happygifts.ru/catalog_new/sumki/ryukzaki/ryukzak_beam_mini_articul_970156/color_seryy,_temno-siniy/" TargetMode="External"/><Relationship Id="rId12" Type="http://schemas.openxmlformats.org/officeDocument/2006/relationships/image" Target="../media/image351.jpeg"/><Relationship Id="rId17" Type="http://schemas.openxmlformats.org/officeDocument/2006/relationships/image" Target="../media/image354.png"/><Relationship Id="rId2" Type="http://schemas.openxmlformats.org/officeDocument/2006/relationships/notesSlide" Target="../notesSlides/notesSlide42.xml"/><Relationship Id="rId16" Type="http://schemas.openxmlformats.org/officeDocument/2006/relationships/hyperlink" Target="https://happygifts.ru/catalog/promo_odezhda/futbolki/muzhskie_1078/thclothes_3657/futbolka_muzhskaya_ankara_190_articul_351002/color_siniy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7.jpeg"/><Relationship Id="rId11" Type="http://schemas.openxmlformats.org/officeDocument/2006/relationships/image" Target="../media/image350.jpeg"/><Relationship Id="rId5" Type="http://schemas.openxmlformats.org/officeDocument/2006/relationships/image" Target="../media/image84.png"/><Relationship Id="rId15" Type="http://schemas.openxmlformats.org/officeDocument/2006/relationships/image" Target="../media/image353.jpg"/><Relationship Id="rId10" Type="http://schemas.openxmlformats.org/officeDocument/2006/relationships/image" Target="../media/image349.jpeg"/><Relationship Id="rId4" Type="http://schemas.openxmlformats.org/officeDocument/2006/relationships/image" Target="../media/image5.png"/><Relationship Id="rId9" Type="http://schemas.openxmlformats.org/officeDocument/2006/relationships/image" Target="../media/image348.png"/><Relationship Id="rId14" Type="http://schemas.openxmlformats.org/officeDocument/2006/relationships/hyperlink" Target="https://happygifts.ru/catalog/posuda/termokruzhki/termokruzhka_basic_350_ml_articul_54001/color_siniy/" TargetMode="Externa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7.png"/><Relationship Id="rId3" Type="http://schemas.openxmlformats.org/officeDocument/2006/relationships/image" Target="../media/image355.jpeg"/><Relationship Id="rId7" Type="http://schemas.openxmlformats.org/officeDocument/2006/relationships/image" Target="../media/image356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appygifts.ru/catalog_new/new/" TargetMode="External"/><Relationship Id="rId11" Type="http://schemas.openxmlformats.org/officeDocument/2006/relationships/hyperlink" Target="https://happygifts.ru/" TargetMode="External"/><Relationship Id="rId5" Type="http://schemas.openxmlformats.org/officeDocument/2006/relationships/hyperlink" Target="https://happygifts.ru/catalog_new/hit/" TargetMode="External"/><Relationship Id="rId10" Type="http://schemas.openxmlformats.org/officeDocument/2006/relationships/image" Target="../media/image358.png"/><Relationship Id="rId4" Type="http://schemas.openxmlformats.org/officeDocument/2006/relationships/hyperlink" Target="https://happygifts.ru/catalog_new/blackfriday/?prop_492_min=9&amp;prop_492_max=5975&amp;prop_715=1&amp;actionPageParam=true" TargetMode="External"/><Relationship Id="rId9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34.png"/><Relationship Id="rId3" Type="http://schemas.openxmlformats.org/officeDocument/2006/relationships/image" Target="../media/image30.jpeg"/><Relationship Id="rId7" Type="http://schemas.openxmlformats.org/officeDocument/2006/relationships/image" Target="../media/image25.png"/><Relationship Id="rId12" Type="http://schemas.openxmlformats.org/officeDocument/2006/relationships/image" Target="../media/image3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ruchki_i_karandashi/metallicheskie_ruchki_b1/ruchka_sharikovaya_master_so_stilusom_i_lineykoy_articul_40398/color_chernyy/" TargetMode="External"/><Relationship Id="rId11" Type="http://schemas.openxmlformats.org/officeDocument/2006/relationships/image" Target="../media/image32.jpeg"/><Relationship Id="rId5" Type="http://schemas.openxmlformats.org/officeDocument/2006/relationships/hyperlink" Target="https://happygifts.ru/catalog/posuda/bokaly/stakan_zodiac_s_kryshkoy_articul_21907/color_temno-seryy/" TargetMode="External"/><Relationship Id="rId15" Type="http://schemas.openxmlformats.org/officeDocument/2006/relationships/image" Target="../media/image36.png"/><Relationship Id="rId10" Type="http://schemas.openxmlformats.org/officeDocument/2006/relationships/image" Target="../media/image12.png"/><Relationship Id="rId4" Type="http://schemas.openxmlformats.org/officeDocument/2006/relationships/hyperlink" Target="https://happygifts.ru/catalog/notebooks/enote/ezhednevniki_nedatirovannye_1370/ezhednevnik_nedatirovannyy_muse_zelenyy_a5_s_dekorativnoy_polosoy_tsvet_korichnevyy_kremovyy_blok_articul_24745/color_temno-seryy,_oranzhevyy/" TargetMode="External"/><Relationship Id="rId9" Type="http://schemas.openxmlformats.org/officeDocument/2006/relationships/image" Target="../media/image31.jpeg"/><Relationship Id="rId14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hyperlink" Target="https://happygifts.ru/catalog/ruchki_i_karandashi/metallicheskie_ruchki_b1/ruchka_sharikovaya_provence_articul_26900/color_biryuzovyy/" TargetMode="External"/><Relationship Id="rId18" Type="http://schemas.openxmlformats.org/officeDocument/2006/relationships/image" Target="../media/image46.png"/><Relationship Id="rId3" Type="http://schemas.openxmlformats.org/officeDocument/2006/relationships/image" Target="../media/image37.jpeg"/><Relationship Id="rId21" Type="http://schemas.openxmlformats.org/officeDocument/2006/relationships/image" Target="../media/image48.png"/><Relationship Id="rId7" Type="http://schemas.openxmlformats.org/officeDocument/2006/relationships/image" Target="../media/image40.png"/><Relationship Id="rId12" Type="http://schemas.openxmlformats.org/officeDocument/2006/relationships/hyperlink" Target="https://happygifts.ru/catalog/notebooks/enote/ezhednevniki_nedatirovannye_1370/ezhednevnik_nedatirovannyy_tony_format_a5_articul_24710/color_svetlo-goluboy/" TargetMode="External"/><Relationship Id="rId17" Type="http://schemas.openxmlformats.org/officeDocument/2006/relationships/image" Target="../media/image45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7.png"/><Relationship Id="rId20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11" Type="http://schemas.openxmlformats.org/officeDocument/2006/relationships/image" Target="../media/image43.png"/><Relationship Id="rId5" Type="http://schemas.openxmlformats.org/officeDocument/2006/relationships/image" Target="../media/image5.png"/><Relationship Id="rId15" Type="http://schemas.openxmlformats.org/officeDocument/2006/relationships/image" Target="../media/image44.png"/><Relationship Id="rId10" Type="http://schemas.openxmlformats.org/officeDocument/2006/relationships/hyperlink" Target="https://happygifts.ru/catalog/posuda/kruzhka_moon_articul_21905/color_belyy/" TargetMode="External"/><Relationship Id="rId19" Type="http://schemas.openxmlformats.org/officeDocument/2006/relationships/image" Target="../media/image35.png"/><Relationship Id="rId4" Type="http://schemas.openxmlformats.org/officeDocument/2006/relationships/image" Target="../media/image38.png"/><Relationship Id="rId9" Type="http://schemas.openxmlformats.org/officeDocument/2006/relationships/image" Target="../media/image42.png"/><Relationship Id="rId1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25.png"/><Relationship Id="rId18" Type="http://schemas.openxmlformats.org/officeDocument/2006/relationships/image" Target="../media/image13.png"/><Relationship Id="rId3" Type="http://schemas.openxmlformats.org/officeDocument/2006/relationships/image" Target="../media/image49.jpeg"/><Relationship Id="rId7" Type="http://schemas.openxmlformats.org/officeDocument/2006/relationships/hyperlink" Target="https://happygifts.ru/catalog/ruchki_i_karandashi/metallicheskie_ruchki_b1/ruchka_sharikovaya_trendy_articul_40397/color_chernyy,_seryy/" TargetMode="External"/><Relationship Id="rId12" Type="http://schemas.openxmlformats.org/officeDocument/2006/relationships/image" Target="../media/image12.png"/><Relationship Id="rId17" Type="http://schemas.openxmlformats.org/officeDocument/2006/relationships/image" Target="../media/image54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53.png"/><Relationship Id="rId20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posuda/kruzhki/kruzhka_rainstorm_articul_27700/color_korichnevyy/" TargetMode="External"/><Relationship Id="rId11" Type="http://schemas.openxmlformats.org/officeDocument/2006/relationships/image" Target="../media/image7.png"/><Relationship Id="rId5" Type="http://schemas.openxmlformats.org/officeDocument/2006/relationships/hyperlink" Target="https://happygifts.ru/catalog_new/posuda/kruzhki/kruzhka_rainstorm_articul_27700/color_korichnevyy/" TargetMode="External"/><Relationship Id="rId15" Type="http://schemas.openxmlformats.org/officeDocument/2006/relationships/image" Target="../media/image52.jpeg"/><Relationship Id="rId10" Type="http://schemas.openxmlformats.org/officeDocument/2006/relationships/hyperlink" Target="https://happygifts.ru/catalog/elektronika/universalnye_akkumulyatory/universalnyy_akkumulyator_omg_rib_5_5000_mach_belyy_9_8kh63kh1_4_sm_articul_37167/color_seryy/" TargetMode="External"/><Relationship Id="rId19" Type="http://schemas.openxmlformats.org/officeDocument/2006/relationships/image" Target="../media/image55.png"/><Relationship Id="rId4" Type="http://schemas.openxmlformats.org/officeDocument/2006/relationships/image" Target="../media/image19.png"/><Relationship Id="rId9" Type="http://schemas.openxmlformats.org/officeDocument/2006/relationships/hyperlink" Target="https://happygifts.ru/catalog/notebooks/daysweeks/ezhednevniki_nedatirovannye_3263/ezhednevnik_nedatirovannyy_campbell_a5_bezhevyy_belyy_blok_articul_24605/color_korichnevyy/" TargetMode="External"/><Relationship Id="rId14" Type="http://schemas.openxmlformats.org/officeDocument/2006/relationships/image" Target="../media/image5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hyperlink" Target="https://happygifts.ru/catalog_new/ruchki_i_karandashi/karandashi/nabor_suit_articul_32833/color_bezhevyy/" TargetMode="External"/><Relationship Id="rId18" Type="http://schemas.openxmlformats.org/officeDocument/2006/relationships/image" Target="../media/image12.png"/><Relationship Id="rId3" Type="http://schemas.openxmlformats.org/officeDocument/2006/relationships/image" Target="../media/image57.png"/><Relationship Id="rId7" Type="http://schemas.openxmlformats.org/officeDocument/2006/relationships/image" Target="../media/image61.jpg"/><Relationship Id="rId12" Type="http://schemas.openxmlformats.org/officeDocument/2006/relationships/image" Target="../media/image64.jpeg"/><Relationship Id="rId17" Type="http://schemas.openxmlformats.org/officeDocument/2006/relationships/image" Target="../media/image67.jpe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66.png"/><Relationship Id="rId20" Type="http://schemas.openxmlformats.org/officeDocument/2006/relationships/image" Target="../media/image6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11" Type="http://schemas.openxmlformats.org/officeDocument/2006/relationships/hyperlink" Target="https://happygifts.ru/catalog/notebooks/thinkme_delovye_bloknoty/biznes_bloknot_terry_a5_begeviy_tverdaiya_bumaga_v_lineyku_articul_21237/color_bezhevyy/" TargetMode="External"/><Relationship Id="rId5" Type="http://schemas.openxmlformats.org/officeDocument/2006/relationships/image" Target="../media/image59.png"/><Relationship Id="rId15" Type="http://schemas.openxmlformats.org/officeDocument/2006/relationships/hyperlink" Target="https://happygifts.ru/catalog/posuda/chaynye_i_kofeynye_nabory/nabor_morkel_chashka_lozhka_podstavka_articul_346482/color_prozrachnyy/" TargetMode="External"/><Relationship Id="rId10" Type="http://schemas.openxmlformats.org/officeDocument/2006/relationships/image" Target="../media/image63.jpeg"/><Relationship Id="rId19" Type="http://schemas.openxmlformats.org/officeDocument/2006/relationships/image" Target="../media/image7.png"/><Relationship Id="rId4" Type="http://schemas.openxmlformats.org/officeDocument/2006/relationships/image" Target="../media/image58.png"/><Relationship Id="rId9" Type="http://schemas.openxmlformats.org/officeDocument/2006/relationships/hyperlink" Target="https://happygifts.ru/catalog/ruchki_i_karandashi/ruchki_iz_ekologichnykh_materialov/ruchka_sharikovaya_fresco_articul_40396/color_krasnyy,_seryy/" TargetMode="External"/><Relationship Id="rId14" Type="http://schemas.openxmlformats.org/officeDocument/2006/relationships/image" Target="../media/image6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upakovka_podarochnaya_/korobka_kartonnaya_color_11_5_6_17_sm_belyy_articul_32001/color_belyy/" TargetMode="External"/><Relationship Id="rId13" Type="http://schemas.openxmlformats.org/officeDocument/2006/relationships/image" Target="../media/image75.png"/><Relationship Id="rId3" Type="http://schemas.openxmlformats.org/officeDocument/2006/relationships/image" Target="../media/image69.png"/><Relationship Id="rId7" Type="http://schemas.openxmlformats.org/officeDocument/2006/relationships/hyperlink" Target="https://happygifts.ru/catalog/upakovka_podarochnaya_/korobka_podarochnaya_craft_box_17_5_11_5_4_sm_seryy_belyy_karton_articul_32006/color_seryy/" TargetMode="External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upakovka_podarochnaya_/upakovka_podarochnaya_korobka_dom_skladnaya_krasnyy_articul_20411/color_seryy,_belyy/" TargetMode="External"/><Relationship Id="rId11" Type="http://schemas.openxmlformats.org/officeDocument/2006/relationships/image" Target="../media/image74.png"/><Relationship Id="rId5" Type="http://schemas.openxmlformats.org/officeDocument/2006/relationships/image" Target="../media/image71.png"/><Relationship Id="rId10" Type="http://schemas.openxmlformats.org/officeDocument/2006/relationships/image" Target="../media/image73.png"/><Relationship Id="rId4" Type="http://schemas.openxmlformats.org/officeDocument/2006/relationships/image" Target="../media/image70.png"/><Relationship Id="rId9" Type="http://schemas.openxmlformats.org/officeDocument/2006/relationships/image" Target="../media/image7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838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1" title="i.jpe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1"/>
            <a:ext cx="18288000" cy="10287003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1"/>
          <p:cNvSpPr/>
          <p:nvPr/>
        </p:nvSpPr>
        <p:spPr>
          <a:xfrm>
            <a:off x="-1" y="-1"/>
            <a:ext cx="18288000" cy="7743900"/>
          </a:xfrm>
          <a:prstGeom prst="rect">
            <a:avLst/>
          </a:prstGeom>
          <a:solidFill>
            <a:srgbClr val="2D273C">
              <a:alpha val="70588"/>
            </a:srgbClr>
          </a:solidFill>
          <a:ln w="9525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1"/>
          <p:cNvSpPr/>
          <p:nvPr/>
        </p:nvSpPr>
        <p:spPr>
          <a:xfrm>
            <a:off x="-4751" y="7743749"/>
            <a:ext cx="18288001" cy="2543101"/>
          </a:xfrm>
          <a:prstGeom prst="rect">
            <a:avLst/>
          </a:prstGeom>
          <a:solidFill>
            <a:srgbClr val="FFDC00">
              <a:alpha val="75294"/>
            </a:srgbClr>
          </a:solidFill>
          <a:ln w="9525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1"/>
          <p:cNvSpPr txBox="1"/>
          <p:nvPr/>
        </p:nvSpPr>
        <p:spPr>
          <a:xfrm>
            <a:off x="1455650" y="1744600"/>
            <a:ext cx="15367200" cy="33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300"/>
              <a:buFont typeface="Montserrat"/>
              <a:buNone/>
            </a:pPr>
            <a:r>
              <a:rPr lang="en-US" sz="7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ПОДАРКИ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300"/>
              <a:buFont typeface="Montserrat"/>
              <a:buNone/>
            </a:pPr>
            <a:r>
              <a:rPr lang="en-US" sz="7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В ПРОМЫШЛЕННЫХ МАСШТАБАХ</a:t>
            </a:r>
            <a:endParaRPr/>
          </a:p>
        </p:txBody>
      </p:sp>
      <p:sp>
        <p:nvSpPr>
          <p:cNvPr id="21" name="Google Shape;21;p1"/>
          <p:cNvSpPr txBox="1"/>
          <p:nvPr/>
        </p:nvSpPr>
        <p:spPr>
          <a:xfrm>
            <a:off x="1388400" y="5394388"/>
            <a:ext cx="153672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Montserrat"/>
              <a:buNone/>
            </a:pPr>
            <a:r>
              <a:rPr lang="en-US" sz="38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202</a:t>
            </a:r>
            <a:r>
              <a:rPr lang="en-US" sz="3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5</a:t>
            </a:r>
            <a:endParaRPr/>
          </a:p>
        </p:txBody>
      </p:sp>
      <p:pic>
        <p:nvPicPr>
          <p:cNvPr id="22" name="Google Shape;22;p1" descr="Google Shape;23;p5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234824" y="549800"/>
            <a:ext cx="1428752" cy="93590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1"/>
          <p:cNvSpPr txBox="1"/>
          <p:nvPr/>
        </p:nvSpPr>
        <p:spPr>
          <a:xfrm>
            <a:off x="3075599" y="8683500"/>
            <a:ext cx="12136802" cy="690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Montserrat SemiBold"/>
              <a:buNone/>
            </a:pPr>
            <a:r>
              <a:rPr lang="en-US" sz="3300" b="0" i="0" u="none" strike="noStrike" cap="non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Happy Gifts — для тех, кто работает на производстве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1"/>
          <p:cNvSpPr/>
          <p:nvPr/>
        </p:nvSpPr>
        <p:spPr>
          <a:xfrm>
            <a:off x="-19200" y="-19200"/>
            <a:ext cx="18357300" cy="10287000"/>
          </a:xfrm>
          <a:prstGeom prst="rect">
            <a:avLst/>
          </a:prstGeom>
          <a:solidFill>
            <a:srgbClr val="D5A998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11" descr="Google Shape;352;p15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9200" y="-19201"/>
            <a:ext cx="11909801" cy="10306199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11"/>
          <p:cNvSpPr txBox="1"/>
          <p:nvPr/>
        </p:nvSpPr>
        <p:spPr>
          <a:xfrm>
            <a:off x="447936" y="9078380"/>
            <a:ext cx="1844701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"/>
                  </a:ext>
                </a:extLst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5"/>
              </a:rPr>
              <a:t>. 344869</a:t>
            </a:r>
            <a:endParaRPr dirty="0"/>
          </a:p>
        </p:txBody>
      </p:sp>
      <p:grpSp>
        <p:nvGrpSpPr>
          <p:cNvPr id="322" name="Google Shape;322;p11"/>
          <p:cNvGrpSpPr/>
          <p:nvPr/>
        </p:nvGrpSpPr>
        <p:grpSpPr>
          <a:xfrm>
            <a:off x="11870399" y="-19202"/>
            <a:ext cx="6467702" cy="10306202"/>
            <a:chOff x="-1" y="-1"/>
            <a:chExt cx="6467702" cy="10306202"/>
          </a:xfrm>
        </p:grpSpPr>
        <p:sp>
          <p:nvSpPr>
            <p:cNvPr id="323" name="Google Shape;323;p11"/>
            <p:cNvSpPr/>
            <p:nvPr/>
          </p:nvSpPr>
          <p:spPr>
            <a:xfrm>
              <a:off x="-1" y="-1"/>
              <a:ext cx="6467702" cy="10306202"/>
            </a:xfrm>
            <a:prstGeom prst="rect">
              <a:avLst/>
            </a:prstGeom>
            <a:solidFill>
              <a:srgbClr val="6B8A5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11"/>
            <p:cNvSpPr txBox="1"/>
            <p:nvPr/>
          </p:nvSpPr>
          <p:spPr>
            <a:xfrm>
              <a:off x="-1" y="4962983"/>
              <a:ext cx="6467700" cy="400200"/>
            </a:xfrm>
            <a:prstGeom prst="rect">
              <a:avLst/>
            </a:prstGeom>
            <a:solidFill>
              <a:srgbClr val="6B8A50"/>
            </a:solidFill>
            <a:ln>
              <a:noFill/>
            </a:ln>
          </p:spPr>
          <p:txBody>
            <a:bodyPr spcFirstLastPara="1" wrap="square" lIns="91400" tIns="91400" rIns="91400" bIns="91400" anchor="ctr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 </a:t>
              </a:r>
              <a:endParaRPr/>
            </a:p>
          </p:txBody>
        </p:sp>
      </p:grpSp>
      <p:sp>
        <p:nvSpPr>
          <p:cNvPr id="325" name="Google Shape;325;p11"/>
          <p:cNvSpPr/>
          <p:nvPr/>
        </p:nvSpPr>
        <p:spPr>
          <a:xfrm>
            <a:off x="12315274" y="5267936"/>
            <a:ext cx="2661900" cy="45300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6" name="Google Shape;326;p11" descr="Google Shape;357;p1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790086" y="1689389"/>
            <a:ext cx="308205" cy="307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11" descr="Google Shape;358;p1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790086" y="3972464"/>
            <a:ext cx="308205" cy="307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11" descr="Google Shape;359;p1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757884" y="6258330"/>
            <a:ext cx="308205" cy="307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11" descr="Google Shape;360;p15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5362913" y="7398326"/>
            <a:ext cx="1191072" cy="1451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11" descr="Google Shape;361;p15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2789900" y="8512450"/>
            <a:ext cx="308205" cy="307071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11"/>
          <p:cNvSpPr txBox="1"/>
          <p:nvPr/>
        </p:nvSpPr>
        <p:spPr>
          <a:xfrm>
            <a:off x="12464125" y="9282900"/>
            <a:ext cx="1501200" cy="316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264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1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1"/>
              </a:rPr>
              <a:t>. 37171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332" name="Google Shape;332;p11"/>
          <p:cNvSpPr/>
          <p:nvPr/>
        </p:nvSpPr>
        <p:spPr>
          <a:xfrm>
            <a:off x="12316169" y="455325"/>
            <a:ext cx="2661900" cy="45300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11"/>
          <p:cNvSpPr txBox="1"/>
          <p:nvPr/>
        </p:nvSpPr>
        <p:spPr>
          <a:xfrm>
            <a:off x="12494649" y="552850"/>
            <a:ext cx="19167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"/>
              <a:buNone/>
            </a:pPr>
            <a:r>
              <a:rPr lang="en-US" sz="22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KEY</a:t>
            </a:r>
            <a:endParaRPr/>
          </a:p>
        </p:txBody>
      </p:sp>
      <p:sp>
        <p:nvSpPr>
          <p:cNvPr id="334" name="Google Shape;334;p11"/>
          <p:cNvSpPr txBox="1"/>
          <p:nvPr/>
        </p:nvSpPr>
        <p:spPr>
          <a:xfrm>
            <a:off x="12494649" y="5387525"/>
            <a:ext cx="2327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NUM 10</a:t>
            </a:r>
            <a:endParaRPr/>
          </a:p>
        </p:txBody>
      </p:sp>
      <p:sp>
        <p:nvSpPr>
          <p:cNvPr id="335" name="Google Shape;335;p11"/>
          <p:cNvSpPr/>
          <p:nvPr/>
        </p:nvSpPr>
        <p:spPr>
          <a:xfrm>
            <a:off x="15249830" y="444312"/>
            <a:ext cx="2661900" cy="45300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11"/>
          <p:cNvSpPr/>
          <p:nvPr/>
        </p:nvSpPr>
        <p:spPr>
          <a:xfrm>
            <a:off x="15248937" y="5256924"/>
            <a:ext cx="2661900" cy="45300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11"/>
          <p:cNvSpPr txBox="1"/>
          <p:nvPr/>
        </p:nvSpPr>
        <p:spPr>
          <a:xfrm>
            <a:off x="15397097" y="5376524"/>
            <a:ext cx="1828800" cy="7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BEAM NOTE</a:t>
            </a:r>
            <a:endParaRPr/>
          </a:p>
        </p:txBody>
      </p:sp>
      <p:sp>
        <p:nvSpPr>
          <p:cNvPr id="338" name="Google Shape;338;p11"/>
          <p:cNvSpPr txBox="1"/>
          <p:nvPr/>
        </p:nvSpPr>
        <p:spPr>
          <a:xfrm>
            <a:off x="15428297" y="541850"/>
            <a:ext cx="1697100" cy="7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FACTOR TOUCH</a:t>
            </a:r>
            <a:endParaRPr/>
          </a:p>
        </p:txBody>
      </p:sp>
      <p:pic>
        <p:nvPicPr>
          <p:cNvPr id="339" name="Google Shape;339;p11" descr="Google Shape;372;p15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2451177" y="1952026"/>
            <a:ext cx="2327102" cy="2327139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11"/>
          <p:cNvSpPr txBox="1"/>
          <p:nvPr/>
        </p:nvSpPr>
        <p:spPr>
          <a:xfrm>
            <a:off x="15428300" y="1299475"/>
            <a:ext cx="23271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Ручка шариковая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со стилусом, софт-покрытие.</a:t>
            </a:r>
            <a:endParaRPr/>
          </a:p>
        </p:txBody>
      </p:sp>
      <p:sp>
        <p:nvSpPr>
          <p:cNvPr id="341" name="Google Shape;341;p11"/>
          <p:cNvSpPr txBox="1"/>
          <p:nvPr/>
        </p:nvSpPr>
        <p:spPr>
          <a:xfrm>
            <a:off x="15426900" y="4520165"/>
            <a:ext cx="2797200" cy="316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264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3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3"/>
              </a:rPr>
              <a:t>. 40393</a:t>
            </a:r>
            <a:endParaRPr dirty="0"/>
          </a:p>
        </p:txBody>
      </p:sp>
      <p:sp>
        <p:nvSpPr>
          <p:cNvPr id="342" name="Google Shape;342;p11"/>
          <p:cNvSpPr txBox="1"/>
          <p:nvPr/>
        </p:nvSpPr>
        <p:spPr>
          <a:xfrm>
            <a:off x="12498624" y="4534325"/>
            <a:ext cx="1432200" cy="316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264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4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4"/>
              </a:rPr>
              <a:t>. 19336</a:t>
            </a:r>
            <a:endParaRPr dirty="0"/>
          </a:p>
        </p:txBody>
      </p:sp>
      <p:sp>
        <p:nvSpPr>
          <p:cNvPr id="343" name="Google Shape;343;p11"/>
          <p:cNvSpPr txBox="1"/>
          <p:nvPr/>
        </p:nvSpPr>
        <p:spPr>
          <a:xfrm>
            <a:off x="12494649" y="971649"/>
            <a:ext cx="23271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USB flash-карта,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16 Гб,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серебристая.</a:t>
            </a:r>
            <a:endParaRPr/>
          </a:p>
        </p:txBody>
      </p:sp>
      <p:pic>
        <p:nvPicPr>
          <p:cNvPr id="344" name="Google Shape;344;p11" descr="Google Shape;379;p15"/>
          <p:cNvPicPr preferRelativeResize="0"/>
          <p:nvPr/>
        </p:nvPicPr>
        <p:blipFill rotWithShape="1"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425799" y="7099800"/>
            <a:ext cx="2155256" cy="2152801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11"/>
          <p:cNvSpPr txBox="1"/>
          <p:nvPr/>
        </p:nvSpPr>
        <p:spPr>
          <a:xfrm>
            <a:off x="15396663" y="6124025"/>
            <a:ext cx="2327100" cy="12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Яркая, практичная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и комфортная конференц-сумка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 каждый день.</a:t>
            </a:r>
            <a:endParaRPr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346" name="Google Shape;346;p11" descr="Google Shape;382;p15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15354499" y="2027816"/>
            <a:ext cx="2425202" cy="24252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11" descr="Google Shape;384;p15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17146274" y="569840"/>
            <a:ext cx="558401" cy="418802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11"/>
          <p:cNvSpPr txBox="1"/>
          <p:nvPr/>
        </p:nvSpPr>
        <p:spPr>
          <a:xfrm>
            <a:off x="15397100" y="9282900"/>
            <a:ext cx="1501200" cy="316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264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8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8"/>
              </a:rPr>
              <a:t>. 970122</a:t>
            </a:r>
            <a:endParaRPr dirty="0"/>
          </a:p>
        </p:txBody>
      </p:sp>
      <p:sp>
        <p:nvSpPr>
          <p:cNvPr id="349" name="Google Shape;349;p11"/>
          <p:cNvSpPr txBox="1"/>
          <p:nvPr/>
        </p:nvSpPr>
        <p:spPr>
          <a:xfrm>
            <a:off x="12494638" y="5824425"/>
            <a:ext cx="23271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Универсальный аккумулятор,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10</a:t>
            </a: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000 мАч.</a:t>
            </a:r>
            <a:endParaRPr/>
          </a:p>
        </p:txBody>
      </p:sp>
      <p:grpSp>
        <p:nvGrpSpPr>
          <p:cNvPr id="350" name="Google Shape;350;p11"/>
          <p:cNvGrpSpPr/>
          <p:nvPr/>
        </p:nvGrpSpPr>
        <p:grpSpPr>
          <a:xfrm>
            <a:off x="14443214" y="9359096"/>
            <a:ext cx="327853" cy="133084"/>
            <a:chOff x="0" y="-1"/>
            <a:chExt cx="327853" cy="133084"/>
          </a:xfrm>
        </p:grpSpPr>
        <p:sp>
          <p:nvSpPr>
            <p:cNvPr id="351" name="Google Shape;351;p11"/>
            <p:cNvSpPr/>
            <p:nvPr/>
          </p:nvSpPr>
          <p:spPr>
            <a:xfrm rot="10800000">
              <a:off x="0" y="-1"/>
              <a:ext cx="157434" cy="133084"/>
            </a:xfrm>
            <a:prstGeom prst="roundRect">
              <a:avLst>
                <a:gd name="adj" fmla="val 16667"/>
              </a:avLst>
            </a:prstGeom>
            <a:solidFill>
              <a:srgbClr val="969696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11"/>
            <p:cNvSpPr/>
            <p:nvPr/>
          </p:nvSpPr>
          <p:spPr>
            <a:xfrm rot="10800000">
              <a:off x="170418" y="-1"/>
              <a:ext cx="157435" cy="133084"/>
            </a:xfrm>
            <a:prstGeom prst="roundRect">
              <a:avLst>
                <a:gd name="adj" fmla="val 16667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53" name="Google Shape;353;p11" descr="Google Shape;395;p15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16867302" y="5240499"/>
            <a:ext cx="836773" cy="627601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Google Shape;354;p11"/>
          <p:cNvSpPr txBox="1"/>
          <p:nvPr/>
        </p:nvSpPr>
        <p:spPr>
          <a:xfrm>
            <a:off x="447921" y="8660887"/>
            <a:ext cx="2487902" cy="406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600"/>
              <a:buFont typeface="Montserrat"/>
              <a:buNone/>
            </a:pPr>
            <a:r>
              <a:rPr lang="en-US" sz="26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BRETUX</a:t>
            </a:r>
            <a:endParaRPr/>
          </a:p>
        </p:txBody>
      </p:sp>
      <p:sp>
        <p:nvSpPr>
          <p:cNvPr id="355" name="Google Shape;355;p11"/>
          <p:cNvSpPr txBox="1"/>
          <p:nvPr/>
        </p:nvSpPr>
        <p:spPr>
          <a:xfrm>
            <a:off x="447925" y="9482574"/>
            <a:ext cx="11064900" cy="491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Функциональная папка А4 с мягким кожзамом, </a:t>
            </a:r>
            <a:br>
              <a:rPr lang="en-US" sz="1400" b="0" i="0" u="none" strike="noStrike" cap="none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оригинальная металлическая застежка, отсеки для хранения флешки, внешнего аккумулятора</a:t>
            </a:r>
            <a:endParaRPr/>
          </a:p>
        </p:txBody>
      </p:sp>
      <p:pic>
        <p:nvPicPr>
          <p:cNvPr id="356" name="Google Shape;356;p11" descr="Google Shape;403;p15"/>
          <p:cNvPicPr preferRelativeResize="0"/>
          <p:nvPr/>
        </p:nvPicPr>
        <p:blipFill rotWithShape="1">
          <a:blip r:embed="rId2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99964" y="6565399"/>
            <a:ext cx="2243538" cy="187601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011" y="0"/>
                </a:moveTo>
                <a:cubicBezTo>
                  <a:pt x="1348" y="0"/>
                  <a:pt x="0" y="1612"/>
                  <a:pt x="0" y="3601"/>
                </a:cubicBezTo>
                <a:lnTo>
                  <a:pt x="0" y="18004"/>
                </a:lnTo>
                <a:cubicBezTo>
                  <a:pt x="0" y="19992"/>
                  <a:pt x="1348" y="21600"/>
                  <a:pt x="3011" y="21600"/>
                </a:cubicBezTo>
                <a:lnTo>
                  <a:pt x="18589" y="21600"/>
                </a:lnTo>
                <a:cubicBezTo>
                  <a:pt x="20252" y="21600"/>
                  <a:pt x="21600" y="19992"/>
                  <a:pt x="21600" y="18004"/>
                </a:cubicBezTo>
                <a:lnTo>
                  <a:pt x="21600" y="3601"/>
                </a:lnTo>
                <a:cubicBezTo>
                  <a:pt x="21600" y="1612"/>
                  <a:pt x="20252" y="0"/>
                  <a:pt x="18589" y="0"/>
                </a:cubicBezTo>
                <a:lnTo>
                  <a:pt x="3011" y="0"/>
                </a:lnTo>
                <a:close/>
              </a:path>
            </a:pathLst>
          </a:custGeom>
          <a:noFill/>
          <a:ln w="19050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57" name="Google Shape;357;p11"/>
          <p:cNvSpPr txBox="1"/>
          <p:nvPr/>
        </p:nvSpPr>
        <p:spPr>
          <a:xfrm>
            <a:off x="368701" y="357549"/>
            <a:ext cx="8288102" cy="622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Тем, кто сдаёт объекты</a:t>
            </a:r>
            <a:endParaRPr/>
          </a:p>
        </p:txBody>
      </p:sp>
      <p:sp>
        <p:nvSpPr>
          <p:cNvPr id="358" name="Google Shape;358;p11"/>
          <p:cNvSpPr txBox="1"/>
          <p:nvPr/>
        </p:nvSpPr>
        <p:spPr>
          <a:xfrm>
            <a:off x="386334" y="1162000"/>
            <a:ext cx="9337215" cy="826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"/>
              <a:buNone/>
            </a:pPr>
            <a:r>
              <a:rPr lang="en-US" sz="2200" b="0" i="0" u="none" strike="noStrike" cap="none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Риэлторам</a:t>
            </a:r>
            <a:r>
              <a:rPr lang="en-US" sz="2200" b="0" i="0" u="none" strike="noStrike" cap="none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200" b="0" i="0" u="none" strike="noStrike" cap="none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менеджерам</a:t>
            </a:r>
            <a:r>
              <a:rPr lang="en-US" sz="2200" b="0" i="0" u="none" strike="noStrike" cap="none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застройщиков</a:t>
            </a:r>
            <a:r>
              <a:rPr lang="en-US" sz="2200" b="0" i="0" u="none" strike="noStrike" cap="none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, в </a:t>
            </a:r>
            <a:r>
              <a:rPr lang="en-US" sz="2200" b="0" i="0" u="none" strike="noStrike" cap="none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офисы</a:t>
            </a:r>
            <a:r>
              <a:rPr lang="en-US" sz="2200" b="0" i="0" u="none" strike="noStrike" cap="none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продаж</a:t>
            </a:r>
            <a:r>
              <a:rPr lang="en-US" sz="2200" b="0" i="0" u="none" strike="noStrike" cap="none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агентств</a:t>
            </a:r>
            <a:r>
              <a:rPr lang="en-US" sz="2200" b="0" i="0" u="none" strike="noStrike" cap="none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недвижимости</a:t>
            </a:r>
            <a:r>
              <a:rPr lang="en-US" sz="2200" b="0" i="0" u="none" strike="noStrike" cap="none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dirty="0"/>
          </a:p>
        </p:txBody>
      </p:sp>
      <p:pic>
        <p:nvPicPr>
          <p:cNvPr id="359" name="Google Shape;359;p11" title="b3406651-06a1-11ee-963d-00155da68a11.jpg"/>
          <p:cNvPicPr preferRelativeResize="0"/>
          <p:nvPr/>
        </p:nvPicPr>
        <p:blipFill rotWithShape="1">
          <a:blip r:embed="rId2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911374" y="6711911"/>
            <a:ext cx="1324607" cy="23271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0" name="Google Shape;360;p11"/>
          <p:cNvGrpSpPr/>
          <p:nvPr/>
        </p:nvGrpSpPr>
        <p:grpSpPr>
          <a:xfrm>
            <a:off x="17261098" y="9045504"/>
            <a:ext cx="477301" cy="477300"/>
            <a:chOff x="-1" y="0"/>
            <a:chExt cx="477301" cy="477300"/>
          </a:xfrm>
        </p:grpSpPr>
        <p:pic>
          <p:nvPicPr>
            <p:cNvPr id="361" name="Google Shape;361;p11" descr="Google Shape;217;p11"/>
            <p:cNvPicPr preferRelativeResize="0"/>
            <p:nvPr/>
          </p:nvPicPr>
          <p:blipFill rotWithShape="1">
            <a:blip r:embed="rId22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2" name="Google Shape;362;p11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6</a:t>
              </a:r>
              <a:endParaRPr/>
            </a:p>
          </p:txBody>
        </p:sp>
      </p:grpSp>
      <p:grpSp>
        <p:nvGrpSpPr>
          <p:cNvPr id="363" name="Google Shape;363;p11"/>
          <p:cNvGrpSpPr/>
          <p:nvPr/>
        </p:nvGrpSpPr>
        <p:grpSpPr>
          <a:xfrm>
            <a:off x="17261098" y="4321104"/>
            <a:ext cx="477301" cy="477300"/>
            <a:chOff x="-1" y="0"/>
            <a:chExt cx="477301" cy="477300"/>
          </a:xfrm>
        </p:grpSpPr>
        <p:pic>
          <p:nvPicPr>
            <p:cNvPr id="364" name="Google Shape;364;p11" descr="Google Shape;217;p11"/>
            <p:cNvPicPr preferRelativeResize="0"/>
            <p:nvPr/>
          </p:nvPicPr>
          <p:blipFill rotWithShape="1">
            <a:blip r:embed="rId22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5" name="Google Shape;365;p11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4</a:t>
              </a:r>
              <a:endParaRPr/>
            </a:p>
          </p:txBody>
        </p:sp>
      </p:grpSp>
      <p:pic>
        <p:nvPicPr>
          <p:cNvPr id="366" name="Google Shape;366;p11" title="b.png"/>
          <p:cNvPicPr preferRelativeResize="0"/>
          <p:nvPr/>
        </p:nvPicPr>
        <p:blipFill>
          <a:blip r:embed="rId2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80695" y="497452"/>
            <a:ext cx="842425" cy="386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11" title="b.png"/>
          <p:cNvPicPr preferRelativeResize="0"/>
          <p:nvPr/>
        </p:nvPicPr>
        <p:blipFill>
          <a:blip r:embed="rId2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80695" y="5371389"/>
            <a:ext cx="842425" cy="3862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2"/>
          <p:cNvSpPr/>
          <p:nvPr/>
        </p:nvSpPr>
        <p:spPr>
          <a:xfrm>
            <a:off x="-19200" y="-19201"/>
            <a:ext cx="18357300" cy="10306202"/>
          </a:xfrm>
          <a:prstGeom prst="rect">
            <a:avLst/>
          </a:prstGeom>
          <a:solidFill>
            <a:srgbClr val="D7C4C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3" name="Google Shape;373;p12" descr="Google Shape;413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93325" y="-19200"/>
            <a:ext cx="8595301" cy="10306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12" title="unnamed (3)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9200" y="-19200"/>
            <a:ext cx="8685925" cy="10354373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12" descr="Google Shape;414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-16775"/>
            <a:ext cx="8766276" cy="4068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12" descr="Google Shape;416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0800000" flipH="1">
            <a:off x="0" y="5827817"/>
            <a:ext cx="12755224" cy="4483777"/>
          </a:xfrm>
          <a:prstGeom prst="rect">
            <a:avLst/>
          </a:prstGeom>
          <a:noFill/>
          <a:ln>
            <a:noFill/>
          </a:ln>
        </p:spPr>
      </p:pic>
      <p:sp>
        <p:nvSpPr>
          <p:cNvPr id="401" name="Google Shape;401;p12"/>
          <p:cNvSpPr txBox="1"/>
          <p:nvPr/>
        </p:nvSpPr>
        <p:spPr>
          <a:xfrm>
            <a:off x="368700" y="8006150"/>
            <a:ext cx="7028100" cy="1593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Лёгкий, яркий, позитивный штрих  к образу ваших сотрудниц, которому они будут рады. </a:t>
            </a:r>
            <a:b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На корпоративные праздники, </a:t>
            </a:r>
            <a:b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на мероприятия, чтобы отметить  чей-то вклад.</a:t>
            </a:r>
            <a:endParaRPr/>
          </a:p>
        </p:txBody>
      </p:sp>
      <p:sp>
        <p:nvSpPr>
          <p:cNvPr id="402" name="Google Shape;402;p12"/>
          <p:cNvSpPr txBox="1"/>
          <p:nvPr/>
        </p:nvSpPr>
        <p:spPr>
          <a:xfrm>
            <a:off x="368694" y="357543"/>
            <a:ext cx="6081302" cy="622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Барби-стиль</a:t>
            </a:r>
            <a:endParaRPr/>
          </a:p>
        </p:txBody>
      </p:sp>
      <p:pic>
        <p:nvPicPr>
          <p:cNvPr id="419" name="Google Shape;419;p12" title="Безымянный-1.png"/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82805">
            <a:off x="5069525" y="6604515"/>
            <a:ext cx="590574" cy="574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426;p13" descr="Google Shape;464;p17">
            <a:extLst>
              <a:ext uri="{FF2B5EF4-FFF2-40B4-BE49-F238E27FC236}">
                <a16:creationId xmlns:a16="http://schemas.microsoft.com/office/drawing/2014/main" id="{9F397CB7-2C59-9949-EAA4-DA52B3D3E66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24475" y="-1"/>
            <a:ext cx="8225824" cy="10287002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p12"/>
          <p:cNvSpPr/>
          <p:nvPr/>
        </p:nvSpPr>
        <p:spPr>
          <a:xfrm>
            <a:off x="7843135" y="3730575"/>
            <a:ext cx="4916701" cy="5869500"/>
          </a:xfrm>
          <a:prstGeom prst="roundRect">
            <a:avLst>
              <a:gd name="adj" fmla="val 385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12"/>
          <p:cNvSpPr/>
          <p:nvPr/>
        </p:nvSpPr>
        <p:spPr>
          <a:xfrm>
            <a:off x="7857011" y="634025"/>
            <a:ext cx="4916701" cy="28386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9" name="Google Shape;379;p12" descr="Google Shape;419;p1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655626" y="821349"/>
            <a:ext cx="2372751" cy="2372752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p12"/>
          <p:cNvSpPr txBox="1"/>
          <p:nvPr/>
        </p:nvSpPr>
        <p:spPr>
          <a:xfrm>
            <a:off x="8023883" y="3006000"/>
            <a:ext cx="1509601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8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8"/>
              </a:rPr>
              <a:t>. 40105</a:t>
            </a:r>
            <a:endParaRPr dirty="0"/>
          </a:p>
        </p:txBody>
      </p:sp>
      <p:sp>
        <p:nvSpPr>
          <p:cNvPr id="381" name="Google Shape;381;p12"/>
          <p:cNvSpPr txBox="1"/>
          <p:nvPr/>
        </p:nvSpPr>
        <p:spPr>
          <a:xfrm>
            <a:off x="8023893" y="1296494"/>
            <a:ext cx="2301301" cy="491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Ручка-роллер </a:t>
            </a:r>
            <a:endParaRPr/>
          </a:p>
        </p:txBody>
      </p:sp>
      <p:sp>
        <p:nvSpPr>
          <p:cNvPr id="382" name="Google Shape;382;p12"/>
          <p:cNvSpPr txBox="1"/>
          <p:nvPr/>
        </p:nvSpPr>
        <p:spPr>
          <a:xfrm>
            <a:off x="8023811" y="848825"/>
            <a:ext cx="2029200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ORIGINAL</a:t>
            </a:r>
            <a:endParaRPr/>
          </a:p>
        </p:txBody>
      </p:sp>
      <p:sp>
        <p:nvSpPr>
          <p:cNvPr id="383" name="Google Shape;383;p12"/>
          <p:cNvSpPr txBox="1"/>
          <p:nvPr/>
        </p:nvSpPr>
        <p:spPr>
          <a:xfrm>
            <a:off x="8035121" y="3839000"/>
            <a:ext cx="44529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ANKARA 190</a:t>
            </a:r>
            <a:endParaRPr/>
          </a:p>
        </p:txBody>
      </p:sp>
      <p:sp>
        <p:nvSpPr>
          <p:cNvPr id="384" name="Google Shape;384;p12"/>
          <p:cNvSpPr txBox="1"/>
          <p:nvPr/>
        </p:nvSpPr>
        <p:spPr>
          <a:xfrm>
            <a:off x="8035235" y="4286682"/>
            <a:ext cx="47247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Футболка</a:t>
            </a: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100% кардный хлопок.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85" name="Google Shape;385;p12"/>
          <p:cNvSpPr txBox="1"/>
          <p:nvPr/>
        </p:nvSpPr>
        <p:spPr>
          <a:xfrm>
            <a:off x="8035121" y="9202995"/>
            <a:ext cx="15096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. 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4"/>
                  </a:ext>
                </a:extLst>
              </a:rPr>
              <a:t>351002</a:t>
            </a:r>
            <a:endParaRPr dirty="0">
              <a:solidFill>
                <a:srgbClr val="9B9999"/>
              </a:solidFill>
            </a:endParaRPr>
          </a:p>
        </p:txBody>
      </p:sp>
      <p:grpSp>
        <p:nvGrpSpPr>
          <p:cNvPr id="386" name="Google Shape;386;p12"/>
          <p:cNvGrpSpPr/>
          <p:nvPr/>
        </p:nvGrpSpPr>
        <p:grpSpPr>
          <a:xfrm>
            <a:off x="12150534" y="8930772"/>
            <a:ext cx="477303" cy="477302"/>
            <a:chOff x="-1" y="0"/>
            <a:chExt cx="477301" cy="477300"/>
          </a:xfrm>
        </p:grpSpPr>
        <p:pic>
          <p:nvPicPr>
            <p:cNvPr id="387" name="Google Shape;387;p12" descr="Google Shape;427;p16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8" name="Google Shape;388;p12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16</a:t>
              </a:r>
              <a:endParaRPr/>
            </a:p>
          </p:txBody>
        </p:sp>
      </p:grpSp>
      <p:pic>
        <p:nvPicPr>
          <p:cNvPr id="389" name="Google Shape;389;p12" descr="Google Shape;433;p16"/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97435" y="4286674"/>
            <a:ext cx="590576" cy="323851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12"/>
          <p:cNvSpPr/>
          <p:nvPr/>
        </p:nvSpPr>
        <p:spPr>
          <a:xfrm>
            <a:off x="12994160" y="646324"/>
            <a:ext cx="4916701" cy="43266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12"/>
          <p:cNvSpPr/>
          <p:nvPr/>
        </p:nvSpPr>
        <p:spPr>
          <a:xfrm>
            <a:off x="12994160" y="5170099"/>
            <a:ext cx="4916701" cy="44010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2" name="Google Shape;392;p12" descr="Google Shape;436;p16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3402675" y="2058525"/>
            <a:ext cx="4019646" cy="2372750"/>
          </a:xfrm>
          <a:prstGeom prst="rect">
            <a:avLst/>
          </a:prstGeom>
          <a:noFill/>
          <a:ln>
            <a:noFill/>
          </a:ln>
        </p:spPr>
      </p:pic>
      <p:sp>
        <p:nvSpPr>
          <p:cNvPr id="393" name="Google Shape;393;p12"/>
          <p:cNvSpPr txBox="1"/>
          <p:nvPr/>
        </p:nvSpPr>
        <p:spPr>
          <a:xfrm>
            <a:off x="13159449" y="879275"/>
            <a:ext cx="3290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SALLY</a:t>
            </a:r>
            <a:endParaRPr/>
          </a:p>
        </p:txBody>
      </p:sp>
      <p:sp>
        <p:nvSpPr>
          <p:cNvPr id="394" name="Google Shape;394;p12"/>
          <p:cNvSpPr txBox="1"/>
          <p:nvPr/>
        </p:nvSpPr>
        <p:spPr>
          <a:xfrm>
            <a:off x="13159582" y="4416804"/>
            <a:ext cx="1509601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4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4"/>
              </a:rPr>
              <a:t>. 24731</a:t>
            </a:r>
            <a:endParaRPr dirty="0"/>
          </a:p>
        </p:txBody>
      </p:sp>
      <p:sp>
        <p:nvSpPr>
          <p:cNvPr id="395" name="Google Shape;395;p12"/>
          <p:cNvSpPr txBox="1"/>
          <p:nvPr/>
        </p:nvSpPr>
        <p:spPr>
          <a:xfrm>
            <a:off x="13159578" y="1326957"/>
            <a:ext cx="3290701" cy="754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Ежедневник недатированный мини формат А6, кремовый блок</a:t>
            </a:r>
            <a:endParaRPr/>
          </a:p>
        </p:txBody>
      </p:sp>
      <p:grpSp>
        <p:nvGrpSpPr>
          <p:cNvPr id="396" name="Google Shape;396;p12"/>
          <p:cNvGrpSpPr/>
          <p:nvPr/>
        </p:nvGrpSpPr>
        <p:grpSpPr>
          <a:xfrm>
            <a:off x="17209508" y="4286672"/>
            <a:ext cx="477301" cy="477300"/>
            <a:chOff x="-1" y="0"/>
            <a:chExt cx="477301" cy="477300"/>
          </a:xfrm>
        </p:grpSpPr>
        <p:pic>
          <p:nvPicPr>
            <p:cNvPr id="397" name="Google Shape;397;p12" descr="Google Shape;443;p16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8" name="Google Shape;398;p12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9</a:t>
              </a:r>
              <a:endParaRPr/>
            </a:p>
          </p:txBody>
        </p:sp>
      </p:grpSp>
      <p:sp>
        <p:nvSpPr>
          <p:cNvPr id="399" name="Google Shape;399;p12"/>
          <p:cNvSpPr txBox="1"/>
          <p:nvPr/>
        </p:nvSpPr>
        <p:spPr>
          <a:xfrm>
            <a:off x="13180296" y="5378737"/>
            <a:ext cx="44529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PHOENIX 320</a:t>
            </a:r>
            <a:endParaRPr/>
          </a:p>
        </p:txBody>
      </p:sp>
      <p:sp>
        <p:nvSpPr>
          <p:cNvPr id="400" name="Google Shape;400;p12"/>
          <p:cNvSpPr txBox="1"/>
          <p:nvPr/>
        </p:nvSpPr>
        <p:spPr>
          <a:xfrm>
            <a:off x="13160895" y="9150621"/>
            <a:ext cx="15096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5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5"/>
              </a:rPr>
              <a:t>. 355001</a:t>
            </a:r>
            <a:endParaRPr dirty="0">
              <a:solidFill>
                <a:srgbClr val="9B9999"/>
              </a:solidFill>
            </a:endParaRPr>
          </a:p>
        </p:txBody>
      </p:sp>
      <p:pic>
        <p:nvPicPr>
          <p:cNvPr id="403" name="Google Shape;403;p12" title="88f810b3-dd88-11ef-967d-00155d41c408.jpg"/>
          <p:cNvPicPr preferRelativeResize="0"/>
          <p:nvPr/>
        </p:nvPicPr>
        <p:blipFill rotWithShape="1">
          <a:blip r:embed="rId1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60425" y="4904925"/>
            <a:ext cx="3765600" cy="420097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4" name="Google Shape;404;p12"/>
          <p:cNvGrpSpPr/>
          <p:nvPr/>
        </p:nvGrpSpPr>
        <p:grpSpPr>
          <a:xfrm>
            <a:off x="17209508" y="8934872"/>
            <a:ext cx="477301" cy="477300"/>
            <a:chOff x="-1" y="0"/>
            <a:chExt cx="477301" cy="477300"/>
          </a:xfrm>
        </p:grpSpPr>
        <p:pic>
          <p:nvPicPr>
            <p:cNvPr id="405" name="Google Shape;405;p12" descr="Google Shape;443;p16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06" name="Google Shape;406;p12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15</a:t>
              </a:r>
              <a:endParaRPr/>
            </a:p>
          </p:txBody>
        </p:sp>
      </p:grpSp>
      <p:pic>
        <p:nvPicPr>
          <p:cNvPr id="407" name="Google Shape;407;p12" title="88f810c8-dd88-11ef-967d-00155d41c408.jpg"/>
          <p:cNvPicPr preferRelativeResize="0"/>
          <p:nvPr/>
        </p:nvPicPr>
        <p:blipFill rotWithShape="1">
          <a:blip r:embed="rId1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517150" y="5980450"/>
            <a:ext cx="2650950" cy="3277849"/>
          </a:xfrm>
          <a:prstGeom prst="rect">
            <a:avLst/>
          </a:prstGeom>
          <a:noFill/>
          <a:ln>
            <a:noFill/>
          </a:ln>
        </p:spPr>
      </p:pic>
      <p:sp>
        <p:nvSpPr>
          <p:cNvPr id="408" name="Google Shape;408;p12"/>
          <p:cNvSpPr txBox="1"/>
          <p:nvPr/>
        </p:nvSpPr>
        <p:spPr>
          <a:xfrm>
            <a:off x="13180409" y="5826419"/>
            <a:ext cx="47247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Толстовка с капюшоном.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50% кардный хлопок,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50% полиэстер.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409" name="Google Shape;409;p12"/>
          <p:cNvGrpSpPr/>
          <p:nvPr/>
        </p:nvGrpSpPr>
        <p:grpSpPr>
          <a:xfrm>
            <a:off x="12150534" y="2758572"/>
            <a:ext cx="477301" cy="477300"/>
            <a:chOff x="-1" y="0"/>
            <a:chExt cx="477301" cy="477300"/>
          </a:xfrm>
        </p:grpSpPr>
        <p:pic>
          <p:nvPicPr>
            <p:cNvPr id="410" name="Google Shape;410;p12" descr="Google Shape;427;p16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11" name="Google Shape;411;p12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3</a:t>
              </a:r>
              <a:endParaRPr/>
            </a:p>
          </p:txBody>
        </p:sp>
      </p:grpSp>
      <p:pic>
        <p:nvPicPr>
          <p:cNvPr id="412" name="Google Shape;412;p12" descr="Google Shape;1854;p51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12109975" y="817213"/>
            <a:ext cx="558401" cy="418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Google Shape;413;p12"/>
          <p:cNvPicPr preferRelativeResize="0"/>
          <p:nvPr/>
        </p:nvPicPr>
        <p:blipFill>
          <a:blip r:embed="rId1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29950" y="842400"/>
            <a:ext cx="636400" cy="477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4" name="Google Shape;414;p12"/>
          <p:cNvPicPr preferRelativeResize="0"/>
          <p:nvPr/>
        </p:nvPicPr>
        <p:blipFill>
          <a:blip r:embed="rId2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29450" y="5359551"/>
            <a:ext cx="523100" cy="392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5" name="Google Shape;415;p12"/>
          <p:cNvPicPr preferRelativeResize="0"/>
          <p:nvPr/>
        </p:nvPicPr>
        <p:blipFill>
          <a:blip r:embed="rId2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31163" y="3853339"/>
            <a:ext cx="523100" cy="392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6" name="Google Shape;416;p12" descr="Google Shape;433;p16"/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096235" y="5826424"/>
            <a:ext cx="590576" cy="323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7" name="Google Shape;417;p12" title="Безымянный-1.png"/>
          <p:cNvPicPr preferRelativeResize="0"/>
          <p:nvPr/>
        </p:nvPicPr>
        <p:blipFill>
          <a:blip r:embed="rId2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3850" y="5935350"/>
            <a:ext cx="364207" cy="35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p12" title="Безымянный-1.png"/>
          <p:cNvPicPr preferRelativeResize="0"/>
          <p:nvPr/>
        </p:nvPicPr>
        <p:blipFill>
          <a:blip r:embed="rId2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3380" y="6987599"/>
            <a:ext cx="200425" cy="194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3"/>
          <p:cNvSpPr/>
          <p:nvPr/>
        </p:nvSpPr>
        <p:spPr>
          <a:xfrm>
            <a:off x="133200" y="-19201"/>
            <a:ext cx="18357300" cy="10306200"/>
          </a:xfrm>
          <a:prstGeom prst="rect">
            <a:avLst/>
          </a:prstGeom>
          <a:solidFill>
            <a:srgbClr val="C2C2C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5" name="Google Shape;425;p13" title="Новая презентация (56)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9200"/>
            <a:ext cx="8368823" cy="10306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426" name="Google Shape;426;p13" descr="Google Shape;464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04625" y="0"/>
            <a:ext cx="8225824" cy="10287002"/>
          </a:xfrm>
          <a:prstGeom prst="rect">
            <a:avLst/>
          </a:prstGeom>
          <a:noFill/>
          <a:ln>
            <a:noFill/>
          </a:ln>
        </p:spPr>
      </p:pic>
      <p:sp>
        <p:nvSpPr>
          <p:cNvPr id="427" name="Google Shape;427;p13"/>
          <p:cNvSpPr/>
          <p:nvPr/>
        </p:nvSpPr>
        <p:spPr>
          <a:xfrm>
            <a:off x="9389500" y="5307565"/>
            <a:ext cx="8595300" cy="44076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" name="Google Shape;428;p13"/>
          <p:cNvSpPr/>
          <p:nvPr/>
        </p:nvSpPr>
        <p:spPr>
          <a:xfrm>
            <a:off x="9389655" y="320625"/>
            <a:ext cx="8595300" cy="44076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p13"/>
          <p:cNvSpPr txBox="1"/>
          <p:nvPr/>
        </p:nvSpPr>
        <p:spPr>
          <a:xfrm>
            <a:off x="430424" y="8064048"/>
            <a:ext cx="32799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ROLL</a:t>
            </a:r>
            <a:endParaRPr/>
          </a:p>
        </p:txBody>
      </p:sp>
      <p:sp>
        <p:nvSpPr>
          <p:cNvPr id="430" name="Google Shape;430;p13"/>
          <p:cNvSpPr txBox="1"/>
          <p:nvPr/>
        </p:nvSpPr>
        <p:spPr>
          <a:xfrm>
            <a:off x="430424" y="8504049"/>
            <a:ext cx="3252900" cy="7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Montserrat Medium"/>
              <a:buNone/>
            </a:pPr>
            <a:r>
              <a:rPr lang="en-US" sz="1500">
                <a:latin typeface="Montserrat Medium"/>
                <a:ea typeface="Montserrat Medium"/>
                <a:cs typeface="Montserrat Medium"/>
                <a:sym typeface="Montserrat Medium"/>
              </a:rPr>
              <a:t>Рюкзак водостойкий.</a:t>
            </a:r>
            <a:endParaRPr sz="15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Montserrat Medium"/>
              <a:buNone/>
            </a:pPr>
            <a:r>
              <a:rPr lang="en-US" sz="1500">
                <a:latin typeface="Montserrat Medium"/>
                <a:ea typeface="Montserrat Medium"/>
                <a:cs typeface="Montserrat Medium"/>
                <a:sym typeface="Montserrat Medium"/>
              </a:rPr>
              <a:t>Объем 33 л.</a:t>
            </a:r>
            <a:endParaRPr sz="15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Montserrat Medium"/>
              <a:buNone/>
            </a:pPr>
            <a:endParaRPr sz="15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31" name="Google Shape;431;p13"/>
          <p:cNvSpPr txBox="1"/>
          <p:nvPr/>
        </p:nvSpPr>
        <p:spPr>
          <a:xfrm>
            <a:off x="430424" y="9225974"/>
            <a:ext cx="1895700" cy="319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875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5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5"/>
              </a:rPr>
              <a:t>. 16813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432" name="Google Shape;432;p13"/>
          <p:cNvSpPr txBox="1"/>
          <p:nvPr/>
        </p:nvSpPr>
        <p:spPr>
          <a:xfrm>
            <a:off x="368694" y="357543"/>
            <a:ext cx="6081300" cy="12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Деловой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не только в офисе</a:t>
            </a:r>
            <a:endParaRPr/>
          </a:p>
        </p:txBody>
      </p:sp>
      <p:pic>
        <p:nvPicPr>
          <p:cNvPr id="433" name="Google Shape;433;p13" descr="Google Shape;491;p1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249824" y="4690312"/>
            <a:ext cx="1761000" cy="1761000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p13"/>
          <p:cNvSpPr txBox="1"/>
          <p:nvPr/>
        </p:nvSpPr>
        <p:spPr>
          <a:xfrm>
            <a:off x="11893099" y="9205842"/>
            <a:ext cx="26628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7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7"/>
              </a:rPr>
              <a:t>. 399914</a:t>
            </a:r>
            <a:endParaRPr dirty="0"/>
          </a:p>
        </p:txBody>
      </p:sp>
      <p:sp>
        <p:nvSpPr>
          <p:cNvPr id="435" name="Google Shape;435;p13"/>
          <p:cNvSpPr txBox="1"/>
          <p:nvPr/>
        </p:nvSpPr>
        <p:spPr>
          <a:xfrm>
            <a:off x="11893099" y="738002"/>
            <a:ext cx="29124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2856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ESTORIL-S</a:t>
            </a:r>
            <a:endParaRPr/>
          </a:p>
        </p:txBody>
      </p:sp>
      <p:sp>
        <p:nvSpPr>
          <p:cNvPr id="436" name="Google Shape;436;p13"/>
          <p:cNvSpPr txBox="1"/>
          <p:nvPr/>
        </p:nvSpPr>
        <p:spPr>
          <a:xfrm>
            <a:off x="11891450" y="1191075"/>
            <a:ext cx="2546700" cy="125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Бейсболка, </a:t>
            </a: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6</a:t>
            </a: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клиньев, застежка на липучке,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полиэстер </a:t>
            </a: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100%, плотность 1</a:t>
            </a: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7</a:t>
            </a: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0 г/м2</a:t>
            </a:r>
            <a:endParaRPr/>
          </a:p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37" name="Google Shape;437;p13"/>
          <p:cNvSpPr txBox="1"/>
          <p:nvPr/>
        </p:nvSpPr>
        <p:spPr>
          <a:xfrm>
            <a:off x="11893099" y="4199683"/>
            <a:ext cx="26628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8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8"/>
              </a:rPr>
              <a:t>. 25407-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</a:t>
            </a:r>
            <a:endParaRPr dirty="0">
              <a:solidFill>
                <a:srgbClr val="9B9999"/>
              </a:solidFill>
            </a:endParaRPr>
          </a:p>
        </p:txBody>
      </p:sp>
      <p:grpSp>
        <p:nvGrpSpPr>
          <p:cNvPr id="438" name="Google Shape;438;p13"/>
          <p:cNvGrpSpPr/>
          <p:nvPr/>
        </p:nvGrpSpPr>
        <p:grpSpPr>
          <a:xfrm>
            <a:off x="17229548" y="4001386"/>
            <a:ext cx="477301" cy="477300"/>
            <a:chOff x="-1" y="0"/>
            <a:chExt cx="477301" cy="477300"/>
          </a:xfrm>
        </p:grpSpPr>
        <p:pic>
          <p:nvPicPr>
            <p:cNvPr id="439" name="Google Shape;439;p13" descr="Google Shape;488;p17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40" name="Google Shape;440;p13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9</a:t>
              </a:r>
              <a:endParaRPr/>
            </a:p>
          </p:txBody>
        </p:sp>
      </p:grpSp>
      <p:grpSp>
        <p:nvGrpSpPr>
          <p:cNvPr id="441" name="Google Shape;441;p13"/>
          <p:cNvGrpSpPr/>
          <p:nvPr/>
        </p:nvGrpSpPr>
        <p:grpSpPr>
          <a:xfrm>
            <a:off x="14149411" y="1507664"/>
            <a:ext cx="3060357" cy="2244943"/>
            <a:chOff x="14546600" y="1507700"/>
            <a:chExt cx="2662801" cy="1876572"/>
          </a:xfrm>
        </p:grpSpPr>
        <p:pic>
          <p:nvPicPr>
            <p:cNvPr id="442" name="Google Shape;442;p13" title="2fe5e090-1bfe-11ef-9661-00155d41c408.jpg"/>
            <p:cNvPicPr preferRelativeResize="0"/>
            <p:nvPr/>
          </p:nvPicPr>
          <p:blipFill rotWithShape="1">
            <a:blip r:embed="rId11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546600" y="1507700"/>
              <a:ext cx="2662801" cy="1876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3" name="Google Shape;443;p13" descr="Google Shape;491;p1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605793">
              <a:off x="15245690" y="1749647"/>
              <a:ext cx="959201" cy="95920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44" name="Google Shape;444;p13" descr="Google Shape;895;p27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6970924" y="641963"/>
            <a:ext cx="728101" cy="5460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45" name="Google Shape;445;p13"/>
          <p:cNvGrpSpPr/>
          <p:nvPr/>
        </p:nvGrpSpPr>
        <p:grpSpPr>
          <a:xfrm>
            <a:off x="13818877" y="5843475"/>
            <a:ext cx="3837310" cy="3514887"/>
            <a:chOff x="14062175" y="5691000"/>
            <a:chExt cx="3060300" cy="2803164"/>
          </a:xfrm>
        </p:grpSpPr>
        <p:pic>
          <p:nvPicPr>
            <p:cNvPr id="446" name="Google Shape;446;p13" descr="Google Shape;472;p17"/>
            <p:cNvPicPr preferRelativeResize="0"/>
            <p:nvPr/>
          </p:nvPicPr>
          <p:blipFill rotWithShape="1">
            <a:blip r:embed="rId13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062175" y="5691000"/>
              <a:ext cx="3060300" cy="280316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7" name="Google Shape;447;p13" descr="Google Shape;491;p17"/>
            <p:cNvPicPr preferRelativeResize="0"/>
            <p:nvPr/>
          </p:nvPicPr>
          <p:blipFill rotWithShape="1">
            <a:blip r:embed="rId1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82">
              <a:off x="15781810" y="6385501"/>
              <a:ext cx="319123" cy="31914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48" name="Google Shape;448;p13"/>
          <p:cNvSpPr txBox="1"/>
          <p:nvPr/>
        </p:nvSpPr>
        <p:spPr>
          <a:xfrm>
            <a:off x="11893099" y="5823199"/>
            <a:ext cx="26628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WORMS 200</a:t>
            </a:r>
            <a:endParaRPr/>
          </a:p>
        </p:txBody>
      </p:sp>
      <p:sp>
        <p:nvSpPr>
          <p:cNvPr id="449" name="Google Shape;449;p13"/>
          <p:cNvSpPr txBox="1"/>
          <p:nvPr/>
        </p:nvSpPr>
        <p:spPr>
          <a:xfrm>
            <a:off x="11893099" y="6235425"/>
            <a:ext cx="2480100" cy="9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Жилет, основная ткань: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нейлон 300Т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наполнитель: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полиэстер, 200 г/м2</a:t>
            </a:r>
            <a:endParaRPr/>
          </a:p>
        </p:txBody>
      </p:sp>
      <p:grpSp>
        <p:nvGrpSpPr>
          <p:cNvPr id="450" name="Google Shape;450;p13"/>
          <p:cNvGrpSpPr/>
          <p:nvPr/>
        </p:nvGrpSpPr>
        <p:grpSpPr>
          <a:xfrm>
            <a:off x="17229548" y="8984579"/>
            <a:ext cx="477301" cy="477300"/>
            <a:chOff x="-1" y="0"/>
            <a:chExt cx="477301" cy="477300"/>
          </a:xfrm>
        </p:grpSpPr>
        <p:pic>
          <p:nvPicPr>
            <p:cNvPr id="451" name="Google Shape;451;p13" descr="Google Shape;488;p17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2" name="Google Shape;452;p13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5</a:t>
              </a:r>
              <a:endParaRPr/>
            </a:p>
          </p:txBody>
        </p:sp>
      </p:grpSp>
      <p:pic>
        <p:nvPicPr>
          <p:cNvPr id="453" name="Google Shape;453;p13"/>
          <p:cNvPicPr preferRelativeResize="0"/>
          <p:nvPr/>
        </p:nvPicPr>
        <p:blipFill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74500" y="5721702"/>
            <a:ext cx="596574" cy="447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454" name="Google Shape;454;p13" title="21.png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4687125" y="187100"/>
            <a:ext cx="7505825" cy="10152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5" name="Google Shape;455;p13" descr="Google Shape;492;p1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338921">
            <a:off x="9198254" y="562492"/>
            <a:ext cx="723216" cy="723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456" name="Google Shape;456;p13" descr="Google Shape;491;p17"/>
          <p:cNvPicPr preferRelativeResize="0"/>
          <p:nvPr/>
        </p:nvPicPr>
        <p:blipFill rotWithShape="1">
          <a:blip r:embed="rId1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82">
            <a:off x="9677095" y="3289704"/>
            <a:ext cx="319125" cy="5460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1" name="Google Shape;461;p14" title="33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633"/>
          <a:stretch/>
        </p:blipFill>
        <p:spPr>
          <a:xfrm>
            <a:off x="9272725" y="-16775"/>
            <a:ext cx="9083099" cy="10405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" name="Google Shape;462;p14" title="241f6e5b-fbe1-11ee-965b-00155da68a10_7_HAP00686_0000_Fon-kopija-3.png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6775"/>
            <a:ext cx="9425125" cy="10405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63" name="Google Shape;463;p14" descr="Google Shape;505;p1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0800000" flipH="1">
            <a:off x="0" y="6218975"/>
            <a:ext cx="8766276" cy="4068025"/>
          </a:xfrm>
          <a:prstGeom prst="rect">
            <a:avLst/>
          </a:prstGeom>
          <a:noFill/>
          <a:ln>
            <a:noFill/>
          </a:ln>
        </p:spPr>
      </p:pic>
      <p:sp>
        <p:nvSpPr>
          <p:cNvPr id="464" name="Google Shape;464;p14"/>
          <p:cNvSpPr txBox="1"/>
          <p:nvPr/>
        </p:nvSpPr>
        <p:spPr>
          <a:xfrm>
            <a:off x="386964" y="9139888"/>
            <a:ext cx="1257000" cy="321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286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6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6"/>
              </a:rPr>
              <a:t>. 32813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465" name="Google Shape;465;p14"/>
          <p:cNvSpPr txBox="1"/>
          <p:nvPr/>
        </p:nvSpPr>
        <p:spPr>
          <a:xfrm>
            <a:off x="386975" y="8340100"/>
            <a:ext cx="75621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Два</a:t>
            </a:r>
            <a:r>
              <a:rPr lang="en-US" sz="23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в </a:t>
            </a:r>
            <a:r>
              <a:rPr lang="en-US" sz="2300" b="1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одном</a:t>
            </a:r>
            <a:r>
              <a:rPr lang="en-US" sz="23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:</a:t>
            </a:r>
            <a:endParaRPr sz="23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Ручка</a:t>
            </a:r>
            <a:r>
              <a:rPr lang="en-US" sz="23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300" b="1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шариковая</a:t>
            </a:r>
            <a:r>
              <a:rPr lang="en-US" sz="23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+</a:t>
            </a:r>
            <a:r>
              <a:rPr lang="ru-RU" sz="23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300" b="1" i="0" u="none" strike="noStrike" cap="none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Вечный</a:t>
            </a:r>
            <a:r>
              <a:rPr lang="en-US" sz="2300" b="1" i="0" u="none" strike="noStrike" cap="none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300" b="1" i="0" u="none" strike="noStrike" cap="none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карандаш</a:t>
            </a:r>
            <a:r>
              <a:rPr lang="en-US" sz="2300" b="1" i="0" u="none" strike="noStrike" cap="none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300" b="1" i="0" u="none" strike="noStrike" cap="none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5"/>
                  </a:ext>
                </a:extLst>
              </a:rPr>
              <a:t>P20</a:t>
            </a:r>
            <a:endParaRPr dirty="0"/>
          </a:p>
        </p:txBody>
      </p:sp>
      <p:sp>
        <p:nvSpPr>
          <p:cNvPr id="466" name="Google Shape;466;p14"/>
          <p:cNvSpPr txBox="1"/>
          <p:nvPr/>
        </p:nvSpPr>
        <p:spPr>
          <a:xfrm>
            <a:off x="386975" y="9491574"/>
            <a:ext cx="68358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колпачки и корпус из алюминия, сменный стержент Parker type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с синими чернилами, сплав металла с гранитом в грифиле.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67" name="Google Shape;467;p14"/>
          <p:cNvSpPr txBox="1"/>
          <p:nvPr/>
        </p:nvSpPr>
        <p:spPr>
          <a:xfrm>
            <a:off x="10111054" y="9147374"/>
            <a:ext cx="1927201" cy="321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286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7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7"/>
              </a:rPr>
              <a:t>. 19334</a:t>
            </a:r>
            <a:endParaRPr dirty="0"/>
          </a:p>
        </p:txBody>
      </p:sp>
      <p:sp>
        <p:nvSpPr>
          <p:cNvPr id="468" name="Google Shape;468;p14"/>
          <p:cNvSpPr txBox="1"/>
          <p:nvPr/>
        </p:nvSpPr>
        <p:spPr>
          <a:xfrm>
            <a:off x="10111050" y="8721100"/>
            <a:ext cx="3760501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TUBE</a:t>
            </a:r>
            <a:endParaRPr/>
          </a:p>
        </p:txBody>
      </p:sp>
      <p:sp>
        <p:nvSpPr>
          <p:cNvPr id="469" name="Google Shape;469;p14"/>
          <p:cNvSpPr txBox="1"/>
          <p:nvPr/>
        </p:nvSpPr>
        <p:spPr>
          <a:xfrm>
            <a:off x="10098275" y="9499050"/>
            <a:ext cx="64992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USB flash-карта 2.0, 8Гб. Корпус флешки выполнен </a:t>
            </a:r>
            <a:br>
              <a:rPr lang="en-US" sz="1400" b="0" i="0" u="none" strike="noStrike" cap="non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из рециклированной (переработанной) бумаги</a:t>
            </a:r>
            <a:endParaRPr/>
          </a:p>
        </p:txBody>
      </p:sp>
      <p:pic>
        <p:nvPicPr>
          <p:cNvPr id="470" name="Google Shape;470;p14" descr="Google Shape;512;p1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0" y="-16775"/>
            <a:ext cx="8766276" cy="4068025"/>
          </a:xfrm>
          <a:prstGeom prst="rect">
            <a:avLst/>
          </a:prstGeom>
          <a:noFill/>
          <a:ln>
            <a:noFill/>
          </a:ln>
        </p:spPr>
      </p:pic>
      <p:sp>
        <p:nvSpPr>
          <p:cNvPr id="471" name="Google Shape;471;p14"/>
          <p:cNvSpPr txBox="1"/>
          <p:nvPr/>
        </p:nvSpPr>
        <p:spPr>
          <a:xfrm>
            <a:off x="476725" y="286300"/>
            <a:ext cx="85584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Универсальные помощники</a:t>
            </a:r>
            <a:endParaRPr/>
          </a:p>
        </p:txBody>
      </p:sp>
      <p:sp>
        <p:nvSpPr>
          <p:cNvPr id="472" name="Google Shape;472;p14"/>
          <p:cNvSpPr txBox="1"/>
          <p:nvPr/>
        </p:nvSpPr>
        <p:spPr>
          <a:xfrm>
            <a:off x="476734" y="1162000"/>
            <a:ext cx="8289542" cy="1239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 </a:t>
            </a:r>
            <a:r>
              <a:rPr lang="en-US" sz="22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одном</a:t>
            </a:r>
            <a:r>
              <a:rPr lang="en-US" sz="22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инструменте</a:t>
            </a:r>
            <a:r>
              <a:rPr lang="en-US" sz="22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— </a:t>
            </a:r>
            <a:r>
              <a:rPr lang="en-US" sz="22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выгода</a:t>
            </a:r>
            <a:r>
              <a:rPr lang="en-US" sz="22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en-US" sz="22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стиль</a:t>
            </a:r>
            <a:r>
              <a:rPr lang="en-US" sz="22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2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простота</a:t>
            </a:r>
            <a:r>
              <a:rPr lang="en-US" sz="22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-RU" sz="22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/>
            </a:r>
            <a:br>
              <a:rPr lang="ru-RU" sz="22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2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 </a:t>
            </a:r>
            <a:r>
              <a:rPr lang="en-US" sz="22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изящество</a:t>
            </a:r>
            <a:r>
              <a:rPr lang="en-US" sz="22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22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Флешка</a:t>
            </a:r>
            <a:r>
              <a:rPr lang="en-US" sz="22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в </a:t>
            </a:r>
            <a:r>
              <a:rPr lang="en-US" sz="22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эко-стиле</a:t>
            </a:r>
            <a:r>
              <a:rPr lang="en-US" sz="22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дополняет</a:t>
            </a:r>
            <a:r>
              <a:rPr lang="en-US" sz="22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набор</a:t>
            </a:r>
            <a:r>
              <a:rPr lang="en-US" sz="22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— </a:t>
            </a:r>
            <a:r>
              <a:rPr lang="en-US" sz="22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помогает</a:t>
            </a:r>
            <a:r>
              <a:rPr lang="en-US" sz="22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хранить</a:t>
            </a:r>
            <a:r>
              <a:rPr lang="en-US" sz="22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информацию</a:t>
            </a:r>
            <a:r>
              <a:rPr lang="en-US" sz="22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en-US" sz="22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радует</a:t>
            </a:r>
            <a:r>
              <a:rPr lang="en-US" sz="22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глаз</a:t>
            </a:r>
            <a:r>
              <a:rPr lang="en-US" sz="22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22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73" name="Google Shape;473;p14"/>
          <p:cNvSpPr/>
          <p:nvPr/>
        </p:nvSpPr>
        <p:spPr>
          <a:xfrm>
            <a:off x="8211802" y="9579910"/>
            <a:ext cx="387000" cy="3420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p14"/>
          <p:cNvSpPr/>
          <p:nvPr/>
        </p:nvSpPr>
        <p:spPr>
          <a:xfrm>
            <a:off x="8648231" y="9579910"/>
            <a:ext cx="387000" cy="3420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75" name="Google Shape;475;p14" title="logobizzon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6906594" y="8854650"/>
            <a:ext cx="965200" cy="25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6" name="Google Shape;476;p14"/>
          <p:cNvPicPr preferRelativeResize="0"/>
          <p:nvPr/>
        </p:nvPicPr>
        <p:blipFill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163" y="8406225"/>
            <a:ext cx="1126350" cy="844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77" name="Google Shape;477;p14" title="Безымянный-3.pn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573414" y="3844340"/>
            <a:ext cx="4814100" cy="343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2" name="Google Shape;482;p16" title="unnamed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8786401" cy="10287001"/>
          </a:xfrm>
          <a:prstGeom prst="rect">
            <a:avLst/>
          </a:prstGeom>
          <a:noFill/>
          <a:ln>
            <a:noFill/>
          </a:ln>
        </p:spPr>
      </p:pic>
      <p:sp>
        <p:nvSpPr>
          <p:cNvPr id="483" name="Google Shape;483;p16"/>
          <p:cNvSpPr txBox="1"/>
          <p:nvPr/>
        </p:nvSpPr>
        <p:spPr>
          <a:xfrm>
            <a:off x="509815" y="9106324"/>
            <a:ext cx="15750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  <a:hlinkClick r:id="rId4"/>
              </a:rPr>
              <a:t>арт</a:t>
            </a:r>
            <a:r>
              <a:rPr lang="en-US" sz="1700" b="1" i="0" u="sng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  <a:hlinkClick r:id="rId4"/>
              </a:rPr>
              <a:t>. 21906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484" name="Google Shape;484;p16"/>
          <p:cNvSpPr txBox="1"/>
          <p:nvPr/>
        </p:nvSpPr>
        <p:spPr>
          <a:xfrm>
            <a:off x="492735" y="8721074"/>
            <a:ext cx="2163300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CAPSULA</a:t>
            </a:r>
            <a:endParaRPr/>
          </a:p>
        </p:txBody>
      </p:sp>
      <p:sp>
        <p:nvSpPr>
          <p:cNvPr id="485" name="Google Shape;485;p16"/>
          <p:cNvSpPr txBox="1"/>
          <p:nvPr/>
        </p:nvSpPr>
        <p:spPr>
          <a:xfrm>
            <a:off x="509814" y="9491574"/>
            <a:ext cx="6840302" cy="781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250мл. Керамический стакан с двойными стенками, имеет стильную обтекаемую форму. Силиконовая крышка</a:t>
            </a:r>
            <a:endParaRPr/>
          </a:p>
        </p:txBody>
      </p:sp>
      <p:pic>
        <p:nvPicPr>
          <p:cNvPr id="486" name="Google Shape;486;p16" descr="Google Shape;572;p20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36"/>
          <a:stretch/>
        </p:blipFill>
        <p:spPr>
          <a:xfrm>
            <a:off x="8751250" y="0"/>
            <a:ext cx="9536977" cy="5052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87" name="Google Shape;487;p16" descr="Google Shape;573;p20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413" b="8051"/>
          <a:stretch/>
        </p:blipFill>
        <p:spPr>
          <a:xfrm>
            <a:off x="8751250" y="5052050"/>
            <a:ext cx="9536975" cy="5257799"/>
          </a:xfrm>
          <a:prstGeom prst="rect">
            <a:avLst/>
          </a:prstGeom>
          <a:noFill/>
          <a:ln>
            <a:noFill/>
          </a:ln>
        </p:spPr>
      </p:pic>
      <p:sp>
        <p:nvSpPr>
          <p:cNvPr id="488" name="Google Shape;488;p16"/>
          <p:cNvSpPr txBox="1"/>
          <p:nvPr/>
        </p:nvSpPr>
        <p:spPr>
          <a:xfrm>
            <a:off x="492850" y="396824"/>
            <a:ext cx="7974001" cy="1244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Совершенство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чистых линий </a:t>
            </a:r>
            <a:endParaRPr/>
          </a:p>
        </p:txBody>
      </p:sp>
      <p:sp>
        <p:nvSpPr>
          <p:cNvPr id="489" name="Google Shape;489;p16"/>
          <p:cNvSpPr txBox="1"/>
          <p:nvPr/>
        </p:nvSpPr>
        <p:spPr>
          <a:xfrm>
            <a:off x="509174" y="7562799"/>
            <a:ext cx="8078100" cy="1539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"/>
              <a:buNone/>
            </a:pPr>
            <a:r>
              <a:rPr lang="en-US" sz="2200" b="0" i="0" u="none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Стакан</a:t>
            </a:r>
            <a:r>
              <a:rPr lang="en-US" sz="22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или</a:t>
            </a:r>
            <a:r>
              <a:rPr lang="en-US" sz="22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кружку</a:t>
            </a:r>
            <a:r>
              <a:rPr lang="en-US" sz="22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так</a:t>
            </a:r>
            <a:r>
              <a:rPr lang="en-US" sz="22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часто</a:t>
            </a:r>
            <a:r>
              <a:rPr lang="en-US" sz="22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дарят</a:t>
            </a:r>
            <a:r>
              <a:rPr lang="en-US" sz="22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неспроста</a:t>
            </a:r>
            <a:r>
              <a:rPr lang="en-US" sz="22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-RU" sz="22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—</a:t>
            </a:r>
            <a:endParaRPr dirty="0">
              <a:solidFill>
                <a:schemeClr val="lt1"/>
              </a:solidFill>
            </a:endParaRPr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"/>
              <a:buNone/>
            </a:pPr>
            <a:r>
              <a:rPr lang="en-US" sz="2200" b="0" i="0" u="none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без</a:t>
            </a:r>
            <a:r>
              <a:rPr lang="en-US" sz="22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них</a:t>
            </a:r>
            <a:r>
              <a:rPr lang="en-US" sz="22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работу</a:t>
            </a:r>
            <a:r>
              <a:rPr lang="en-US" sz="22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не</a:t>
            </a:r>
            <a:r>
              <a:rPr lang="en-US" sz="22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представить</a:t>
            </a:r>
            <a:r>
              <a:rPr lang="en-US" sz="22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dirty="0">
              <a:solidFill>
                <a:schemeClr val="lt1"/>
              </a:solidFill>
            </a:endParaRPr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800"/>
              <a:buFont typeface="Montserrat"/>
              <a:buNone/>
            </a:pPr>
            <a:r>
              <a:rPr lang="en-US" sz="3800" b="1" i="0" u="none" strike="noStrike" cap="none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dirty="0"/>
          </a:p>
        </p:txBody>
      </p:sp>
      <p:grpSp>
        <p:nvGrpSpPr>
          <p:cNvPr id="490" name="Google Shape;490;p16"/>
          <p:cNvGrpSpPr/>
          <p:nvPr/>
        </p:nvGrpSpPr>
        <p:grpSpPr>
          <a:xfrm>
            <a:off x="7959534" y="9413145"/>
            <a:ext cx="477301" cy="477300"/>
            <a:chOff x="-1" y="0"/>
            <a:chExt cx="477301" cy="477300"/>
          </a:xfrm>
        </p:grpSpPr>
        <p:pic>
          <p:nvPicPr>
            <p:cNvPr id="491" name="Google Shape;491;p16" descr="Google Shape;427;p16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92" name="Google Shape;492;p16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3</a:t>
              </a:r>
              <a:endParaRPr/>
            </a:p>
          </p:txBody>
        </p:sp>
      </p:grpSp>
      <p:pic>
        <p:nvPicPr>
          <p:cNvPr id="493" name="Google Shape;493;p16"/>
          <p:cNvPicPr preferRelativeResize="0"/>
          <p:nvPr/>
        </p:nvPicPr>
        <p:blipFill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4625" y="396825"/>
            <a:ext cx="1042200" cy="781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8" name="Google Shape;498;p17" title="avtomobilnyj-molotok-seleter (1).jp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5425"/>
            <a:ext cx="10966856" cy="10286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99" name="Google Shape;499;p17" descr="Google Shape;586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122175" y="5425"/>
            <a:ext cx="8331803" cy="10287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00" name="Google Shape;500;p17" descr="Google Shape;587;p2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696274" y="-103151"/>
            <a:ext cx="7045926" cy="10504153"/>
          </a:xfrm>
          <a:prstGeom prst="rect">
            <a:avLst/>
          </a:prstGeom>
          <a:noFill/>
          <a:ln>
            <a:noFill/>
          </a:ln>
        </p:spPr>
      </p:pic>
      <p:sp>
        <p:nvSpPr>
          <p:cNvPr id="501" name="Google Shape;501;p17"/>
          <p:cNvSpPr/>
          <p:nvPr/>
        </p:nvSpPr>
        <p:spPr>
          <a:xfrm>
            <a:off x="9389495" y="3656124"/>
            <a:ext cx="8595302" cy="29481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2" name="Google Shape;502;p17"/>
          <p:cNvSpPr/>
          <p:nvPr/>
        </p:nvSpPr>
        <p:spPr>
          <a:xfrm>
            <a:off x="9502575" y="6991600"/>
            <a:ext cx="8482501" cy="29481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" name="Google Shape;503;p17"/>
          <p:cNvSpPr/>
          <p:nvPr/>
        </p:nvSpPr>
        <p:spPr>
          <a:xfrm>
            <a:off x="10259524" y="320625"/>
            <a:ext cx="7725301" cy="29481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04" name="Google Shape;504;p17" descr="Google Shape;591;p2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00000" flipH="1">
            <a:off x="-109501" y="3978800"/>
            <a:ext cx="10083801" cy="6313626"/>
          </a:xfrm>
          <a:prstGeom prst="rect">
            <a:avLst/>
          </a:prstGeom>
          <a:noFill/>
          <a:ln>
            <a:noFill/>
          </a:ln>
        </p:spPr>
      </p:pic>
      <p:sp>
        <p:nvSpPr>
          <p:cNvPr id="505" name="Google Shape;505;p17"/>
          <p:cNvSpPr txBox="1"/>
          <p:nvPr/>
        </p:nvSpPr>
        <p:spPr>
          <a:xfrm>
            <a:off x="12089024" y="7149648"/>
            <a:ext cx="3279902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PORTUGAL</a:t>
            </a:r>
            <a:endParaRPr/>
          </a:p>
        </p:txBody>
      </p:sp>
      <p:sp>
        <p:nvSpPr>
          <p:cNvPr id="506" name="Google Shape;506;p17"/>
          <p:cNvSpPr txBox="1"/>
          <p:nvPr/>
        </p:nvSpPr>
        <p:spPr>
          <a:xfrm>
            <a:off x="12089024" y="7581424"/>
            <a:ext cx="2209501" cy="10581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Жилет с карманами,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полиэстер,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подкладка: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флис 200 г/м2</a:t>
            </a:r>
            <a:endParaRPr/>
          </a:p>
        </p:txBody>
      </p:sp>
      <p:sp>
        <p:nvSpPr>
          <p:cNvPr id="507" name="Google Shape;507;p17"/>
          <p:cNvSpPr txBox="1"/>
          <p:nvPr/>
        </p:nvSpPr>
        <p:spPr>
          <a:xfrm>
            <a:off x="12089024" y="6152788"/>
            <a:ext cx="1895700" cy="262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875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endParaRPr dirty="0">
              <a:solidFill>
                <a:srgbClr val="9B9999"/>
              </a:solidFill>
            </a:endParaRPr>
          </a:p>
        </p:txBody>
      </p:sp>
      <p:sp>
        <p:nvSpPr>
          <p:cNvPr id="508" name="Google Shape;508;p17"/>
          <p:cNvSpPr txBox="1"/>
          <p:nvPr/>
        </p:nvSpPr>
        <p:spPr>
          <a:xfrm>
            <a:off x="12089024" y="3784584"/>
            <a:ext cx="1895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HELSINKI</a:t>
            </a:r>
            <a:endParaRPr/>
          </a:p>
        </p:txBody>
      </p:sp>
      <p:sp>
        <p:nvSpPr>
          <p:cNvPr id="509" name="Google Shape;509;p17"/>
          <p:cNvSpPr txBox="1"/>
          <p:nvPr/>
        </p:nvSpPr>
        <p:spPr>
          <a:xfrm>
            <a:off x="12089024" y="4272362"/>
            <a:ext cx="3087300" cy="4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Толстовка мужская.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Флис, 100% полиэстер.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10" name="Google Shape;510;p17"/>
          <p:cNvSpPr txBox="1"/>
          <p:nvPr/>
        </p:nvSpPr>
        <p:spPr>
          <a:xfrm>
            <a:off x="12070048" y="2693900"/>
            <a:ext cx="1914901" cy="319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875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7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7"/>
              </a:rPr>
              <a:t>. 345437</a:t>
            </a:r>
            <a:endParaRPr dirty="0"/>
          </a:p>
        </p:txBody>
      </p:sp>
      <p:sp>
        <p:nvSpPr>
          <p:cNvPr id="511" name="Google Shape;511;p17"/>
          <p:cNvSpPr txBox="1"/>
          <p:nvPr/>
        </p:nvSpPr>
        <p:spPr>
          <a:xfrm>
            <a:off x="12089024" y="448152"/>
            <a:ext cx="2912402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2856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SELETER</a:t>
            </a:r>
            <a:endParaRPr/>
          </a:p>
        </p:txBody>
      </p:sp>
      <p:sp>
        <p:nvSpPr>
          <p:cNvPr id="512" name="Google Shape;512;p17"/>
          <p:cNvSpPr txBox="1"/>
          <p:nvPr/>
        </p:nvSpPr>
        <p:spPr>
          <a:xfrm>
            <a:off x="12087375" y="893000"/>
            <a:ext cx="2546701" cy="1058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Автомобильный молоток,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пластик, металл </a:t>
            </a:r>
            <a:endParaRPr/>
          </a:p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513" name="Google Shape;513;p17" descr="Google Shape;600;p2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4767650" y="508985"/>
            <a:ext cx="2546701" cy="2426266"/>
          </a:xfrm>
          <a:prstGeom prst="rect">
            <a:avLst/>
          </a:prstGeom>
          <a:noFill/>
          <a:ln>
            <a:noFill/>
          </a:ln>
        </p:spPr>
      </p:pic>
      <p:sp>
        <p:nvSpPr>
          <p:cNvPr id="514" name="Google Shape;514;p17">
            <a:hlinkClick r:id="rId9"/>
          </p:cNvPr>
          <p:cNvSpPr txBox="1"/>
          <p:nvPr/>
        </p:nvSpPr>
        <p:spPr>
          <a:xfrm>
            <a:off x="12043965" y="9411563"/>
            <a:ext cx="1634701" cy="25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39987</a:t>
            </a:r>
            <a:endParaRPr/>
          </a:p>
        </p:txBody>
      </p:sp>
      <p:pic>
        <p:nvPicPr>
          <p:cNvPr id="515" name="Google Shape;515;p17" descr="Google Shape;606;p21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783864" y="7581425"/>
            <a:ext cx="932742" cy="93285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600" y="0"/>
                </a:moveTo>
                <a:cubicBezTo>
                  <a:pt x="1612" y="0"/>
                  <a:pt x="0" y="1612"/>
                  <a:pt x="0" y="3600"/>
                </a:cubicBezTo>
                <a:lnTo>
                  <a:pt x="0" y="18000"/>
                </a:lnTo>
                <a:cubicBezTo>
                  <a:pt x="0" y="19988"/>
                  <a:pt x="1612" y="21600"/>
                  <a:pt x="3600" y="21600"/>
                </a:cubicBezTo>
                <a:lnTo>
                  <a:pt x="18000" y="21600"/>
                </a:lnTo>
                <a:cubicBezTo>
                  <a:pt x="19988" y="21600"/>
                  <a:pt x="21600" y="19988"/>
                  <a:pt x="21600" y="18000"/>
                </a:cubicBezTo>
                <a:lnTo>
                  <a:pt x="21600" y="3600"/>
                </a:lnTo>
                <a:cubicBezTo>
                  <a:pt x="21600" y="1612"/>
                  <a:pt x="19988" y="0"/>
                  <a:pt x="18000" y="0"/>
                </a:cubicBezTo>
                <a:lnTo>
                  <a:pt x="3600" y="0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id="516" name="Google Shape;516;p17" descr="Google Shape;607;p21"/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783925" y="8578713"/>
            <a:ext cx="932742" cy="93285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600" y="0"/>
                </a:moveTo>
                <a:cubicBezTo>
                  <a:pt x="1612" y="0"/>
                  <a:pt x="0" y="1612"/>
                  <a:pt x="0" y="3600"/>
                </a:cubicBezTo>
                <a:lnTo>
                  <a:pt x="0" y="18000"/>
                </a:lnTo>
                <a:cubicBezTo>
                  <a:pt x="0" y="19988"/>
                  <a:pt x="1612" y="21600"/>
                  <a:pt x="3600" y="21600"/>
                </a:cubicBezTo>
                <a:lnTo>
                  <a:pt x="18000" y="21600"/>
                </a:lnTo>
                <a:cubicBezTo>
                  <a:pt x="19988" y="21600"/>
                  <a:pt x="21600" y="19988"/>
                  <a:pt x="21600" y="18000"/>
                </a:cubicBezTo>
                <a:lnTo>
                  <a:pt x="21600" y="3600"/>
                </a:lnTo>
                <a:cubicBezTo>
                  <a:pt x="21600" y="1612"/>
                  <a:pt x="19988" y="0"/>
                  <a:pt x="18000" y="0"/>
                </a:cubicBezTo>
                <a:lnTo>
                  <a:pt x="3600" y="0"/>
                </a:lnTo>
                <a:close/>
              </a:path>
            </a:pathLst>
          </a:custGeom>
          <a:noFill/>
          <a:ln>
            <a:noFill/>
          </a:ln>
        </p:spPr>
      </p:pic>
      <p:grpSp>
        <p:nvGrpSpPr>
          <p:cNvPr id="517" name="Google Shape;517;p17"/>
          <p:cNvGrpSpPr/>
          <p:nvPr/>
        </p:nvGrpSpPr>
        <p:grpSpPr>
          <a:xfrm>
            <a:off x="17388789" y="9619935"/>
            <a:ext cx="327854" cy="133085"/>
            <a:chOff x="0" y="0"/>
            <a:chExt cx="327853" cy="133083"/>
          </a:xfrm>
        </p:grpSpPr>
        <p:sp>
          <p:nvSpPr>
            <p:cNvPr id="518" name="Google Shape;518;p17"/>
            <p:cNvSpPr/>
            <p:nvPr/>
          </p:nvSpPr>
          <p:spPr>
            <a:xfrm>
              <a:off x="0" y="0"/>
              <a:ext cx="157434" cy="133083"/>
            </a:xfrm>
            <a:prstGeom prst="roundRect">
              <a:avLst>
                <a:gd name="adj" fmla="val 16667"/>
              </a:avLst>
            </a:prstGeom>
            <a:solidFill>
              <a:srgbClr val="1C4587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17"/>
            <p:cNvSpPr/>
            <p:nvPr/>
          </p:nvSpPr>
          <p:spPr>
            <a:xfrm>
              <a:off x="170418" y="0"/>
              <a:ext cx="157435" cy="133083"/>
            </a:xfrm>
            <a:prstGeom prst="roundRect">
              <a:avLst>
                <a:gd name="adj" fmla="val 16667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0" name="Google Shape;520;p17"/>
          <p:cNvGrpSpPr/>
          <p:nvPr/>
        </p:nvGrpSpPr>
        <p:grpSpPr>
          <a:xfrm>
            <a:off x="14288048" y="7084725"/>
            <a:ext cx="1976226" cy="2761839"/>
            <a:chOff x="0" y="0"/>
            <a:chExt cx="1976224" cy="2761837"/>
          </a:xfrm>
        </p:grpSpPr>
        <p:pic>
          <p:nvPicPr>
            <p:cNvPr id="521" name="Google Shape;521;p17" descr="Google Shape;613;p21"/>
            <p:cNvPicPr preferRelativeResize="0"/>
            <p:nvPr/>
          </p:nvPicPr>
          <p:blipFill rotWithShape="1">
            <a:blip r:embed="rId13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6254" t="8641" r="7951" b="11421"/>
            <a:stretch/>
          </p:blipFill>
          <p:spPr>
            <a:xfrm>
              <a:off x="0" y="0"/>
              <a:ext cx="1976224" cy="27618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2" name="Google Shape;522;p17" descr="Google Shape;614;p21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1158675" y="994999"/>
              <a:ext cx="394068" cy="3855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23" name="Google Shape;523;p17"/>
          <p:cNvSpPr txBox="1"/>
          <p:nvPr/>
        </p:nvSpPr>
        <p:spPr>
          <a:xfrm>
            <a:off x="476726" y="286299"/>
            <a:ext cx="7562099" cy="622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За рулем или в дороге</a:t>
            </a:r>
            <a:endParaRPr/>
          </a:p>
        </p:txBody>
      </p:sp>
      <p:sp>
        <p:nvSpPr>
          <p:cNvPr id="524" name="Google Shape;524;p17"/>
          <p:cNvSpPr txBox="1"/>
          <p:nvPr/>
        </p:nvSpPr>
        <p:spPr>
          <a:xfrm>
            <a:off x="509174" y="8763299"/>
            <a:ext cx="8078100" cy="11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Любые поводы: праздники, мероприятия, награждения. Кому: тем, кто связан с авто — </a:t>
            </a:r>
            <a:b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водит или ездит.</a:t>
            </a:r>
            <a:endParaRPr/>
          </a:p>
        </p:txBody>
      </p:sp>
      <p:pic>
        <p:nvPicPr>
          <p:cNvPr id="525" name="Google Shape;525;p17" title="38eb813c-5616-11ee-9641-00155da68a11.jpg"/>
          <p:cNvPicPr preferRelativeResize="0"/>
          <p:nvPr/>
        </p:nvPicPr>
        <p:blipFill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86649" y="3708375"/>
            <a:ext cx="2866426" cy="28664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26" name="Google Shape;526;p17"/>
          <p:cNvGrpSpPr/>
          <p:nvPr/>
        </p:nvGrpSpPr>
        <p:grpSpPr>
          <a:xfrm>
            <a:off x="17209508" y="5886872"/>
            <a:ext cx="477301" cy="477300"/>
            <a:chOff x="-1" y="0"/>
            <a:chExt cx="477301" cy="477300"/>
          </a:xfrm>
        </p:grpSpPr>
        <p:pic>
          <p:nvPicPr>
            <p:cNvPr id="527" name="Google Shape;527;p17" descr="Google Shape;443;p16"/>
            <p:cNvPicPr preferRelativeResize="0"/>
            <p:nvPr/>
          </p:nvPicPr>
          <p:blipFill rotWithShape="1">
            <a:blip r:embed="rId16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28" name="Google Shape;528;p17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5</a:t>
              </a:r>
              <a:endParaRPr/>
            </a:p>
          </p:txBody>
        </p:sp>
      </p:grpSp>
      <p:pic>
        <p:nvPicPr>
          <p:cNvPr id="529" name="Google Shape;529;p17"/>
          <p:cNvPicPr preferRelativeResize="0"/>
          <p:nvPr/>
        </p:nvPicPr>
        <p:blipFill>
          <a:blip r:embed="rId1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29450" y="3788564"/>
            <a:ext cx="523100" cy="392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0" name="Google Shape;530;p17"/>
          <p:cNvPicPr preferRelativeResize="0"/>
          <p:nvPr/>
        </p:nvPicPr>
        <p:blipFill>
          <a:blip r:embed="rId1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41825" y="7103740"/>
            <a:ext cx="596574" cy="447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31" name="Google Shape;531;p17" title="02.png"/>
          <p:cNvPicPr preferRelativeResize="0"/>
          <p:nvPr/>
        </p:nvPicPr>
        <p:blipFill>
          <a:blip r:embed="rId1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12076" y="4475785"/>
            <a:ext cx="207150" cy="115875"/>
          </a:xfrm>
          <a:prstGeom prst="rect">
            <a:avLst/>
          </a:prstGeom>
          <a:noFill/>
          <a:ln>
            <a:noFill/>
          </a:ln>
        </p:spPr>
      </p:pic>
      <p:sp>
        <p:nvSpPr>
          <p:cNvPr id="532" name="Google Shape;532;p17"/>
          <p:cNvSpPr/>
          <p:nvPr/>
        </p:nvSpPr>
        <p:spPr>
          <a:xfrm>
            <a:off x="15539575" y="8116725"/>
            <a:ext cx="202500" cy="302100"/>
          </a:xfrm>
          <a:prstGeom prst="rect">
            <a:avLst/>
          </a:prstGeom>
          <a:solidFill>
            <a:srgbClr val="3537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33" name="Google Shape;533;p17" title="02.png"/>
          <p:cNvPicPr preferRelativeResize="0"/>
          <p:nvPr/>
        </p:nvPicPr>
        <p:blipFill>
          <a:blip r:embed="rId1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24466" y="8118539"/>
            <a:ext cx="207150" cy="11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4" name="Google Shape;534;p17" title="01.png"/>
          <p:cNvPicPr preferRelativeResize="0"/>
          <p:nvPr/>
        </p:nvPicPr>
        <p:blipFill>
          <a:blip r:embed="rId2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1125" y="4807951"/>
            <a:ext cx="1730015" cy="1606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5" name="Google Shape;535;p17" title="01.png"/>
          <p:cNvPicPr preferRelativeResize="0"/>
          <p:nvPr/>
        </p:nvPicPr>
        <p:blipFill>
          <a:blip r:embed="rId2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6171859">
            <a:off x="15734889" y="1340192"/>
            <a:ext cx="377762" cy="350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36" name="Google Shape;536;p17" title="22.png"/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6145171" y="379434"/>
            <a:ext cx="7057078" cy="10287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7" name="Google Shape;537;p17" title="02.png"/>
          <p:cNvPicPr preferRelativeResize="0"/>
          <p:nvPr/>
        </p:nvPicPr>
        <p:blipFill rotWithShape="1">
          <a:blip r:embed="rId2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792807">
            <a:off x="10257366" y="3896411"/>
            <a:ext cx="284572" cy="254002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510;p17"/>
          <p:cNvSpPr txBox="1"/>
          <p:nvPr/>
        </p:nvSpPr>
        <p:spPr>
          <a:xfrm>
            <a:off x="12143023" y="6031136"/>
            <a:ext cx="1914901" cy="319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875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ru-RU" sz="1700" b="1" i="0" u="sng" strike="noStrike" cap="none" dirty="0" smtClean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24"/>
              </a:rPr>
              <a:t>арт. 356000</a:t>
            </a:r>
            <a:r>
              <a:rPr lang="en-US" sz="1700" b="1" i="0" u="sng" strike="noStrike" cap="none" dirty="0" smtClean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" name="Google Shape;542;p18" title="1image - 2025-05-22T145404.718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375"/>
          <a:stretch/>
        </p:blipFill>
        <p:spPr>
          <a:xfrm>
            <a:off x="-21275" y="-18050"/>
            <a:ext cx="12473477" cy="10306202"/>
          </a:xfrm>
          <a:prstGeom prst="rect">
            <a:avLst/>
          </a:prstGeom>
          <a:noFill/>
          <a:ln>
            <a:noFill/>
          </a:ln>
        </p:spPr>
      </p:pic>
      <p:sp>
        <p:nvSpPr>
          <p:cNvPr id="543" name="Google Shape;543;p18"/>
          <p:cNvSpPr/>
          <p:nvPr/>
        </p:nvSpPr>
        <p:spPr>
          <a:xfrm>
            <a:off x="10946200" y="-19201"/>
            <a:ext cx="7392001" cy="10306202"/>
          </a:xfrm>
          <a:prstGeom prst="rect">
            <a:avLst/>
          </a:prstGeom>
          <a:solidFill>
            <a:srgbClr val="125C9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44" name="Google Shape;544;p18" descr="Google Shape;624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01074" y="-19200"/>
            <a:ext cx="7045926" cy="10306202"/>
          </a:xfrm>
          <a:prstGeom prst="rect">
            <a:avLst/>
          </a:prstGeom>
          <a:noFill/>
          <a:ln>
            <a:noFill/>
          </a:ln>
        </p:spPr>
      </p:pic>
      <p:sp>
        <p:nvSpPr>
          <p:cNvPr id="545" name="Google Shape;545;p18"/>
          <p:cNvSpPr/>
          <p:nvPr/>
        </p:nvSpPr>
        <p:spPr>
          <a:xfrm>
            <a:off x="10259500" y="5009900"/>
            <a:ext cx="7725300" cy="49041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6" name="Google Shape;546;p18"/>
          <p:cNvSpPr/>
          <p:nvPr/>
        </p:nvSpPr>
        <p:spPr>
          <a:xfrm>
            <a:off x="10259499" y="285224"/>
            <a:ext cx="7725301" cy="44682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8"/>
          <p:cNvSpPr txBox="1"/>
          <p:nvPr/>
        </p:nvSpPr>
        <p:spPr>
          <a:xfrm>
            <a:off x="11631824" y="448150"/>
            <a:ext cx="4317001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NEW SHANGHAI 180</a:t>
            </a:r>
            <a:endParaRPr/>
          </a:p>
        </p:txBody>
      </p:sp>
      <p:sp>
        <p:nvSpPr>
          <p:cNvPr id="548" name="Google Shape;548;p18"/>
          <p:cNvSpPr txBox="1"/>
          <p:nvPr/>
        </p:nvSpPr>
        <p:spPr>
          <a:xfrm>
            <a:off x="11630175" y="893000"/>
            <a:ext cx="4836001" cy="1058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Жилет. 100% нейлон, 100% полиэстер, наполнитель: 100% полиэстер, 180 г/м2</a:t>
            </a:r>
            <a:endParaRPr/>
          </a:p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49" name="Google Shape;549;p18"/>
          <p:cNvSpPr txBox="1"/>
          <p:nvPr/>
        </p:nvSpPr>
        <p:spPr>
          <a:xfrm>
            <a:off x="11660037" y="4153215"/>
            <a:ext cx="2148901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 SemiBold"/>
              <a:buNone/>
            </a:pPr>
            <a:r>
              <a:rPr lang="en-US" sz="1700" b="0" i="0" u="sng" strike="noStrike" cap="none" dirty="0" err="1">
                <a:solidFill>
                  <a:srgbClr val="9B9999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/>
              </a:rPr>
              <a:t>арт</a:t>
            </a:r>
            <a:r>
              <a:rPr lang="en-US" sz="1700" b="0" i="0" u="sng" strike="noStrike" cap="none" dirty="0">
                <a:solidFill>
                  <a:srgbClr val="9B9999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/>
              </a:rPr>
              <a:t>. 399927</a:t>
            </a:r>
            <a:endParaRPr dirty="0"/>
          </a:p>
        </p:txBody>
      </p:sp>
      <p:sp>
        <p:nvSpPr>
          <p:cNvPr id="550" name="Google Shape;550;p18"/>
          <p:cNvSpPr txBox="1"/>
          <p:nvPr/>
        </p:nvSpPr>
        <p:spPr>
          <a:xfrm>
            <a:off x="11660078" y="5162188"/>
            <a:ext cx="3227101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WARM 210T</a:t>
            </a:r>
            <a:endParaRPr/>
          </a:p>
        </p:txBody>
      </p:sp>
      <p:sp>
        <p:nvSpPr>
          <p:cNvPr id="551" name="Google Shape;551;p18"/>
          <p:cNvSpPr txBox="1"/>
          <p:nvPr/>
        </p:nvSpPr>
        <p:spPr>
          <a:xfrm>
            <a:off x="11658275" y="5614675"/>
            <a:ext cx="5703301" cy="1805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Жилет утепленный мужской. </a:t>
            </a:r>
            <a:endParaRPr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Контрастный подклад и воротник-стойка. </a:t>
            </a:r>
            <a:endParaRPr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Утеплитель синтепон 220 г/м²,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верхний материал нейлон </a:t>
            </a:r>
            <a:endParaRPr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 пропиткой от ветра,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дождя 210T</a:t>
            </a:r>
            <a:endParaRPr/>
          </a:p>
        </p:txBody>
      </p:sp>
      <p:sp>
        <p:nvSpPr>
          <p:cNvPr id="552" name="Google Shape;552;p18"/>
          <p:cNvSpPr txBox="1"/>
          <p:nvPr/>
        </p:nvSpPr>
        <p:spPr>
          <a:xfrm>
            <a:off x="11658275" y="9353108"/>
            <a:ext cx="1816501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6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6"/>
              </a:rPr>
              <a:t>. 744002</a:t>
            </a:r>
            <a:endParaRPr dirty="0"/>
          </a:p>
        </p:txBody>
      </p:sp>
      <p:pic>
        <p:nvPicPr>
          <p:cNvPr id="553" name="Google Shape;553;p18" descr="Google Shape;640;p22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474774" y="1457949"/>
            <a:ext cx="2572480" cy="2884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554" name="Google Shape;554;p18" descr="Google Shape;641;p22"/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466174" y="1195150"/>
            <a:ext cx="1199718" cy="130334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601" y="0"/>
                </a:moveTo>
                <a:cubicBezTo>
                  <a:pt x="1613" y="0"/>
                  <a:pt x="0" y="1485"/>
                  <a:pt x="0" y="3315"/>
                </a:cubicBezTo>
                <a:lnTo>
                  <a:pt x="0" y="18292"/>
                </a:lnTo>
                <a:cubicBezTo>
                  <a:pt x="0" y="20122"/>
                  <a:pt x="1613" y="21600"/>
                  <a:pt x="3601" y="21600"/>
                </a:cubicBezTo>
                <a:lnTo>
                  <a:pt x="17999" y="21600"/>
                </a:lnTo>
                <a:cubicBezTo>
                  <a:pt x="19987" y="21600"/>
                  <a:pt x="21600" y="20122"/>
                  <a:pt x="21600" y="18292"/>
                </a:cubicBezTo>
                <a:lnTo>
                  <a:pt x="21600" y="3315"/>
                </a:lnTo>
                <a:cubicBezTo>
                  <a:pt x="21600" y="1485"/>
                  <a:pt x="19987" y="0"/>
                  <a:pt x="17999" y="0"/>
                </a:cubicBezTo>
                <a:lnTo>
                  <a:pt x="3601" y="0"/>
                </a:lnTo>
                <a:close/>
              </a:path>
            </a:pathLst>
          </a:custGeom>
          <a:noFill/>
          <a:ln w="9525" cap="flat" cmpd="sng">
            <a:solidFill>
              <a:srgbClr val="E7E6E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55" name="Google Shape;555;p18" descr="Google Shape;642;p22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471808" y="2625849"/>
            <a:ext cx="1223964" cy="130334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600" y="0"/>
                </a:moveTo>
                <a:cubicBezTo>
                  <a:pt x="1612" y="0"/>
                  <a:pt x="0" y="1514"/>
                  <a:pt x="0" y="3381"/>
                </a:cubicBezTo>
                <a:lnTo>
                  <a:pt x="0" y="18219"/>
                </a:lnTo>
                <a:cubicBezTo>
                  <a:pt x="0" y="20086"/>
                  <a:pt x="1612" y="21600"/>
                  <a:pt x="3600" y="21600"/>
                </a:cubicBezTo>
                <a:lnTo>
                  <a:pt x="18000" y="21600"/>
                </a:lnTo>
                <a:cubicBezTo>
                  <a:pt x="19988" y="21600"/>
                  <a:pt x="21600" y="20086"/>
                  <a:pt x="21600" y="18219"/>
                </a:cubicBezTo>
                <a:lnTo>
                  <a:pt x="21600" y="3381"/>
                </a:lnTo>
                <a:cubicBezTo>
                  <a:pt x="21600" y="1514"/>
                  <a:pt x="19988" y="0"/>
                  <a:pt x="18000" y="0"/>
                </a:cubicBezTo>
                <a:lnTo>
                  <a:pt x="3600" y="0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id="556" name="Google Shape;556;p18" descr="Google Shape;643;p22"/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6471860" y="6491950"/>
            <a:ext cx="1220391" cy="126047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604" y="0"/>
                </a:moveTo>
                <a:cubicBezTo>
                  <a:pt x="1615" y="0"/>
                  <a:pt x="0" y="1564"/>
                  <a:pt x="0" y="3489"/>
                </a:cubicBezTo>
                <a:lnTo>
                  <a:pt x="0" y="18118"/>
                </a:lnTo>
                <a:cubicBezTo>
                  <a:pt x="0" y="20043"/>
                  <a:pt x="1615" y="21600"/>
                  <a:pt x="3604" y="21600"/>
                </a:cubicBezTo>
                <a:lnTo>
                  <a:pt x="18004" y="21600"/>
                </a:lnTo>
                <a:cubicBezTo>
                  <a:pt x="19992" y="21600"/>
                  <a:pt x="21600" y="20043"/>
                  <a:pt x="21600" y="18118"/>
                </a:cubicBezTo>
                <a:lnTo>
                  <a:pt x="21600" y="3489"/>
                </a:lnTo>
                <a:cubicBezTo>
                  <a:pt x="21600" y="1564"/>
                  <a:pt x="19992" y="0"/>
                  <a:pt x="18004" y="0"/>
                </a:cubicBezTo>
                <a:lnTo>
                  <a:pt x="3604" y="0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id="557" name="Google Shape;557;p18" descr="Google Shape;644;p22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6475370" y="7841904"/>
            <a:ext cx="1220392" cy="126047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604" y="0"/>
                </a:moveTo>
                <a:cubicBezTo>
                  <a:pt x="1615" y="0"/>
                  <a:pt x="0" y="1564"/>
                  <a:pt x="0" y="3489"/>
                </a:cubicBezTo>
                <a:lnTo>
                  <a:pt x="0" y="18118"/>
                </a:lnTo>
                <a:cubicBezTo>
                  <a:pt x="0" y="20043"/>
                  <a:pt x="1615" y="21600"/>
                  <a:pt x="3604" y="21600"/>
                </a:cubicBezTo>
                <a:lnTo>
                  <a:pt x="18004" y="21600"/>
                </a:lnTo>
                <a:cubicBezTo>
                  <a:pt x="19992" y="21600"/>
                  <a:pt x="21600" y="20043"/>
                  <a:pt x="21600" y="18118"/>
                </a:cubicBezTo>
                <a:lnTo>
                  <a:pt x="21600" y="3489"/>
                </a:lnTo>
                <a:cubicBezTo>
                  <a:pt x="21600" y="1564"/>
                  <a:pt x="19992" y="0"/>
                  <a:pt x="18004" y="0"/>
                </a:cubicBezTo>
                <a:lnTo>
                  <a:pt x="3604" y="0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id="558" name="Google Shape;558;p18" descr="Google Shape;645;p22"/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090524" y="5572238"/>
            <a:ext cx="596576" cy="323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59" name="Google Shape;559;p18" descr="Google Shape;646;p22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-31776" y="-19200"/>
            <a:ext cx="11124177" cy="6857701"/>
          </a:xfrm>
          <a:prstGeom prst="rect">
            <a:avLst/>
          </a:prstGeom>
          <a:noFill/>
          <a:ln>
            <a:noFill/>
          </a:ln>
        </p:spPr>
      </p:pic>
      <p:sp>
        <p:nvSpPr>
          <p:cNvPr id="560" name="Google Shape;560;p18"/>
          <p:cNvSpPr txBox="1"/>
          <p:nvPr/>
        </p:nvSpPr>
        <p:spPr>
          <a:xfrm>
            <a:off x="416649" y="143349"/>
            <a:ext cx="8266202" cy="14095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300"/>
              <a:buFont typeface="Arial"/>
              <a:buNone/>
            </a:pPr>
            <a:r>
              <a:rPr lang="en-US" sz="43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Утеплённые жилеты для тех, кто работает не в офисе</a:t>
            </a:r>
            <a:endParaRPr/>
          </a:p>
        </p:txBody>
      </p:sp>
      <p:sp>
        <p:nvSpPr>
          <p:cNvPr id="561" name="Google Shape;561;p18"/>
          <p:cNvSpPr txBox="1"/>
          <p:nvPr/>
        </p:nvSpPr>
        <p:spPr>
          <a:xfrm>
            <a:off x="509000" y="1724949"/>
            <a:ext cx="9377700" cy="3191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Эти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жилеты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понравятся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любым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специалистам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b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которые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испытывают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воздействие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внешней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среды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b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а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значит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они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будут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прекрасным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промо-товаром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-RU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/>
            </a:r>
            <a:br>
              <a:rPr lang="ru-RU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для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широкого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спектра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применений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: </a:t>
            </a:r>
            <a:r>
              <a:rPr lang="ru-RU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/>
            </a:r>
            <a:br>
              <a:rPr lang="ru-RU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от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подарка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сотрудникам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endParaRPr sz="2200" b="0" i="0" u="none" strike="noStrike" cap="none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до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презента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партнерам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dirty="0"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Montserrat"/>
              <a:buNone/>
            </a:pPr>
            <a:r>
              <a:rPr lang="en-US" sz="3800" b="1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dirty="0"/>
          </a:p>
        </p:txBody>
      </p:sp>
      <p:grpSp>
        <p:nvGrpSpPr>
          <p:cNvPr id="562" name="Google Shape;562;p18"/>
          <p:cNvGrpSpPr/>
          <p:nvPr/>
        </p:nvGrpSpPr>
        <p:grpSpPr>
          <a:xfrm>
            <a:off x="17261098" y="9296072"/>
            <a:ext cx="477303" cy="477302"/>
            <a:chOff x="-1" y="0"/>
            <a:chExt cx="477301" cy="477300"/>
          </a:xfrm>
        </p:grpSpPr>
        <p:pic>
          <p:nvPicPr>
            <p:cNvPr id="563" name="Google Shape;563;p18" descr="Google Shape;651;p22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64" name="Google Shape;564;p18"/>
            <p:cNvSpPr txBox="1"/>
            <p:nvPr/>
          </p:nvSpPr>
          <p:spPr>
            <a:xfrm>
              <a:off x="-1" y="45903"/>
              <a:ext cx="477301" cy="3802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/>
            </a:p>
          </p:txBody>
        </p:sp>
      </p:grpSp>
      <p:grpSp>
        <p:nvGrpSpPr>
          <p:cNvPr id="565" name="Google Shape;565;p18"/>
          <p:cNvGrpSpPr/>
          <p:nvPr/>
        </p:nvGrpSpPr>
        <p:grpSpPr>
          <a:xfrm>
            <a:off x="17261098" y="4175789"/>
            <a:ext cx="477301" cy="477300"/>
            <a:chOff x="-1" y="0"/>
            <a:chExt cx="477301" cy="477300"/>
          </a:xfrm>
        </p:grpSpPr>
        <p:pic>
          <p:nvPicPr>
            <p:cNvPr id="566" name="Google Shape;566;p18" descr="Google Shape;651;p22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67" name="Google Shape;567;p18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5</a:t>
              </a:r>
              <a:endParaRPr/>
            </a:p>
          </p:txBody>
        </p:sp>
      </p:grpSp>
      <p:pic>
        <p:nvPicPr>
          <p:cNvPr id="568" name="Google Shape;568;p18" title="Безымянный-1.png"/>
          <p:cNvPicPr preferRelativeResize="0"/>
          <p:nvPr/>
        </p:nvPicPr>
        <p:blipFill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6534" y="5828890"/>
            <a:ext cx="540104" cy="35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9" name="Google Shape;569;p18" title="Безымянный-1.png"/>
          <p:cNvPicPr preferRelativeResize="0"/>
          <p:nvPr/>
        </p:nvPicPr>
        <p:blipFill>
          <a:blip r:embed="rId1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8153">
            <a:off x="15212943" y="2135442"/>
            <a:ext cx="289167" cy="190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0" name="Google Shape;570;p18" title="532f9845-305e-11e1-bebd-001871eb2973.jpg"/>
          <p:cNvPicPr preferRelativeResize="0"/>
          <p:nvPr/>
        </p:nvPicPr>
        <p:blipFill rotWithShape="1">
          <a:blip r:embed="rId1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084300" y="6578576"/>
            <a:ext cx="2053463" cy="2981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71" name="Google Shape;571;p18" title="Безымянный-2.png"/>
          <p:cNvPicPr preferRelativeResize="0"/>
          <p:nvPr/>
        </p:nvPicPr>
        <p:blipFill>
          <a:blip r:embed="rId1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81422" y="7517588"/>
            <a:ext cx="396376" cy="2609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2" name="Google Shape;572;p18"/>
          <p:cNvPicPr preferRelativeResize="0"/>
          <p:nvPr/>
        </p:nvPicPr>
        <p:blipFill>
          <a:blip r:embed="rId1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41825" y="446977"/>
            <a:ext cx="596574" cy="447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73" name="Google Shape;573;p18"/>
          <p:cNvPicPr preferRelativeResize="0"/>
          <p:nvPr/>
        </p:nvPicPr>
        <p:blipFill>
          <a:blip r:embed="rId2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79149" y="5107750"/>
            <a:ext cx="619326" cy="4644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8" name="Google Shape;578;p19" title="e0d64797-7b57-11e7-942b-00155d640301-восстановлено.jp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33600" y="0"/>
            <a:ext cx="11159226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9" name="Google Shape;579;p19" descr="Google Shape;659;p23"/>
          <p:cNvPicPr preferRelativeResize="0"/>
          <p:nvPr/>
        </p:nvPicPr>
        <p:blipFill rotWithShape="1">
          <a:blip r:embed="rId4">
            <a:alphaModFix amt="40000"/>
          </a:blip>
          <a:srcRect/>
          <a:stretch/>
        </p:blipFill>
        <p:spPr>
          <a:xfrm rot="-5400000">
            <a:off x="3705123" y="3513773"/>
            <a:ext cx="10280954" cy="3253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80" name="Google Shape;580;p19" descr="Google Shape;660;p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0800000" flipH="1">
            <a:off x="7218899" y="6626575"/>
            <a:ext cx="11069102" cy="3654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81" name="Google Shape;581;p19" descr="Google Shape;661;p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18899" y="0"/>
            <a:ext cx="11069101" cy="3654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82" name="Google Shape;582;p19" descr="Google Shape;662;p23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7218899" cy="10287001"/>
          </a:xfrm>
          <a:prstGeom prst="rect">
            <a:avLst/>
          </a:prstGeom>
          <a:noFill/>
          <a:ln>
            <a:noFill/>
          </a:ln>
        </p:spPr>
      </p:pic>
      <p:sp>
        <p:nvSpPr>
          <p:cNvPr id="583" name="Google Shape;583;p19"/>
          <p:cNvSpPr/>
          <p:nvPr/>
        </p:nvSpPr>
        <p:spPr>
          <a:xfrm>
            <a:off x="425699" y="3654376"/>
            <a:ext cx="6367502" cy="6177301"/>
          </a:xfrm>
          <a:prstGeom prst="roundRect">
            <a:avLst>
              <a:gd name="adj" fmla="val 324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p19"/>
          <p:cNvSpPr/>
          <p:nvPr/>
        </p:nvSpPr>
        <p:spPr>
          <a:xfrm>
            <a:off x="425699" y="455313"/>
            <a:ext cx="6367502" cy="28386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19"/>
          <p:cNvSpPr txBox="1"/>
          <p:nvPr/>
        </p:nvSpPr>
        <p:spPr>
          <a:xfrm>
            <a:off x="7693497" y="8984725"/>
            <a:ext cx="2148901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7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7"/>
              </a:rPr>
              <a:t>. 7431</a:t>
            </a:r>
            <a:endParaRPr dirty="0"/>
          </a:p>
        </p:txBody>
      </p:sp>
      <p:sp>
        <p:nvSpPr>
          <p:cNvPr id="586" name="Google Shape;586;p19"/>
          <p:cNvSpPr txBox="1"/>
          <p:nvPr/>
        </p:nvSpPr>
        <p:spPr>
          <a:xfrm>
            <a:off x="7696193" y="9388925"/>
            <a:ext cx="4518901" cy="491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Зонт-трость "наоборот", пластиковая ручка, механический</a:t>
            </a:r>
            <a:endParaRPr/>
          </a:p>
        </p:txBody>
      </p:sp>
      <p:sp>
        <p:nvSpPr>
          <p:cNvPr id="587" name="Google Shape;587;p19"/>
          <p:cNvSpPr txBox="1"/>
          <p:nvPr/>
        </p:nvSpPr>
        <p:spPr>
          <a:xfrm>
            <a:off x="664275" y="670099"/>
            <a:ext cx="16323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CAN</a:t>
            </a:r>
            <a:endParaRPr/>
          </a:p>
        </p:txBody>
      </p:sp>
      <p:sp>
        <p:nvSpPr>
          <p:cNvPr id="588" name="Google Shape;588;p19"/>
          <p:cNvSpPr txBox="1"/>
          <p:nvPr/>
        </p:nvSpPr>
        <p:spPr>
          <a:xfrm>
            <a:off x="664268" y="3920113"/>
            <a:ext cx="3227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SHINE</a:t>
            </a:r>
            <a:endParaRPr/>
          </a:p>
        </p:txBody>
      </p:sp>
      <p:sp>
        <p:nvSpPr>
          <p:cNvPr id="589" name="Google Shape;589;p19"/>
          <p:cNvSpPr txBox="1"/>
          <p:nvPr/>
        </p:nvSpPr>
        <p:spPr>
          <a:xfrm>
            <a:off x="7696196" y="8567238"/>
            <a:ext cx="2487900" cy="4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"/>
              <a:buNone/>
            </a:pPr>
            <a:r>
              <a:rPr lang="en-US" sz="26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ORIGINAL</a:t>
            </a:r>
            <a:endParaRPr/>
          </a:p>
        </p:txBody>
      </p:sp>
      <p:sp>
        <p:nvSpPr>
          <p:cNvPr id="590" name="Google Shape;590;p19"/>
          <p:cNvSpPr txBox="1"/>
          <p:nvPr/>
        </p:nvSpPr>
        <p:spPr>
          <a:xfrm>
            <a:off x="672173" y="2805094"/>
            <a:ext cx="1509601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8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8"/>
              </a:rPr>
              <a:t>. 7254</a:t>
            </a:r>
            <a:endParaRPr dirty="0"/>
          </a:p>
        </p:txBody>
      </p:sp>
      <p:sp>
        <p:nvSpPr>
          <p:cNvPr id="591" name="Google Shape;591;p19"/>
          <p:cNvSpPr txBox="1"/>
          <p:nvPr/>
        </p:nvSpPr>
        <p:spPr>
          <a:xfrm>
            <a:off x="664273" y="9312719"/>
            <a:ext cx="18165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. 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6"/>
                  </a:ext>
                </a:extLst>
              </a:rPr>
              <a:t>199013</a:t>
            </a:r>
            <a:endParaRPr dirty="0">
              <a:solidFill>
                <a:srgbClr val="9B9999"/>
              </a:solidFill>
            </a:endParaRPr>
          </a:p>
        </p:txBody>
      </p:sp>
      <p:pic>
        <p:nvPicPr>
          <p:cNvPr id="592" name="Google Shape;592;p19" descr="Google Shape;679;p2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840099" y="685046"/>
            <a:ext cx="2487900" cy="2488059"/>
          </a:xfrm>
          <a:prstGeom prst="rect">
            <a:avLst/>
          </a:prstGeom>
          <a:noFill/>
          <a:ln>
            <a:noFill/>
          </a:ln>
        </p:spPr>
      </p:pic>
      <p:sp>
        <p:nvSpPr>
          <p:cNvPr id="593" name="Google Shape;593;p19"/>
          <p:cNvSpPr txBox="1"/>
          <p:nvPr/>
        </p:nvSpPr>
        <p:spPr>
          <a:xfrm>
            <a:off x="664380" y="1117783"/>
            <a:ext cx="32907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Термокружка,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300 мл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594" name="Google Shape;594;p19" descr="Google Shape;691;p23"/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65450" y="766501"/>
            <a:ext cx="1632312" cy="1738098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598" y="0"/>
                </a:moveTo>
                <a:cubicBezTo>
                  <a:pt x="1610" y="0"/>
                  <a:pt x="0" y="1512"/>
                  <a:pt x="0" y="3379"/>
                </a:cubicBezTo>
                <a:lnTo>
                  <a:pt x="0" y="18221"/>
                </a:lnTo>
                <a:cubicBezTo>
                  <a:pt x="0" y="20088"/>
                  <a:pt x="1610" y="21600"/>
                  <a:pt x="3598" y="21600"/>
                </a:cubicBezTo>
                <a:lnTo>
                  <a:pt x="18002" y="21600"/>
                </a:lnTo>
                <a:cubicBezTo>
                  <a:pt x="19990" y="21600"/>
                  <a:pt x="21600" y="20088"/>
                  <a:pt x="21600" y="18221"/>
                </a:cubicBezTo>
                <a:lnTo>
                  <a:pt x="21600" y="3379"/>
                </a:lnTo>
                <a:cubicBezTo>
                  <a:pt x="21600" y="1512"/>
                  <a:pt x="19990" y="0"/>
                  <a:pt x="18002" y="0"/>
                </a:cubicBezTo>
                <a:lnTo>
                  <a:pt x="3598" y="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595" name="Google Shape;595;p19"/>
          <p:cNvSpPr txBox="1"/>
          <p:nvPr/>
        </p:nvSpPr>
        <p:spPr>
          <a:xfrm>
            <a:off x="7666625" y="318328"/>
            <a:ext cx="9583501" cy="622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Свой в офисе и на улице</a:t>
            </a:r>
            <a:endParaRPr/>
          </a:p>
        </p:txBody>
      </p:sp>
      <p:sp>
        <p:nvSpPr>
          <p:cNvPr id="596" name="Google Shape;596;p19"/>
          <p:cNvSpPr txBox="1"/>
          <p:nvPr/>
        </p:nvSpPr>
        <p:spPr>
          <a:xfrm>
            <a:off x="7666625" y="1083725"/>
            <a:ext cx="9377699" cy="11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Для участников мероприятия, встречи, конференции, </a:t>
            </a:r>
            <a:b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для </a:t>
            </a: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7"/>
                  </a:ext>
                </a:extLst>
              </a:rPr>
              <a:t>слушателей</a:t>
            </a: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выступления. Поощрение для участников конкурсов, корпоративных программ.</a:t>
            </a:r>
            <a:endParaRPr/>
          </a:p>
        </p:txBody>
      </p:sp>
      <p:pic>
        <p:nvPicPr>
          <p:cNvPr id="597" name="Google Shape;597;p19"/>
          <p:cNvPicPr preferRelativeResize="0"/>
          <p:nvPr/>
        </p:nvPicPr>
        <p:blipFill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9500" y="1661725"/>
            <a:ext cx="927274" cy="117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8" name="Google Shape;598;p19" title="4f3cc074-19c5-11ef-9661-00155d41c408.jpg"/>
          <p:cNvPicPr preferRelativeResize="0"/>
          <p:nvPr/>
        </p:nvPicPr>
        <p:blipFill rotWithShape="1"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58875" y="4643787"/>
            <a:ext cx="4130944" cy="4299275"/>
          </a:xfrm>
          <a:prstGeom prst="rect">
            <a:avLst/>
          </a:prstGeom>
          <a:noFill/>
          <a:ln>
            <a:noFill/>
          </a:ln>
        </p:spPr>
      </p:pic>
      <p:sp>
        <p:nvSpPr>
          <p:cNvPr id="599" name="Google Shape;599;p19"/>
          <p:cNvSpPr txBox="1"/>
          <p:nvPr/>
        </p:nvSpPr>
        <p:spPr>
          <a:xfrm>
            <a:off x="664274" y="4422199"/>
            <a:ext cx="5026500" cy="9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 dirty="0" err="1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Рюкзак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 </a:t>
            </a:r>
            <a:endParaRPr sz="1400" b="0" i="0" u="none" strike="noStrike" cap="none" dirty="0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 dirty="0" err="1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: </a:t>
            </a:r>
            <a:r>
              <a:rPr lang="en-US" dirty="0">
                <a:latin typeface="Montserrat Medium"/>
                <a:ea typeface="Montserrat Medium"/>
                <a:cs typeface="Montserrat Medium"/>
                <a:sym typeface="Montserrat Medium"/>
              </a:rPr>
              <a:t>10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литров</a:t>
            </a:r>
            <a:r>
              <a:rPr lang="en-US" dirty="0"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dirty="0"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endParaRPr dirty="0"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600" name="Google Shape;600;p19"/>
          <p:cNvGrpSpPr/>
          <p:nvPr/>
        </p:nvGrpSpPr>
        <p:grpSpPr>
          <a:xfrm>
            <a:off x="6019747" y="9124585"/>
            <a:ext cx="477301" cy="477300"/>
            <a:chOff x="-1" y="0"/>
            <a:chExt cx="477301" cy="477300"/>
          </a:xfrm>
        </p:grpSpPr>
        <p:pic>
          <p:nvPicPr>
            <p:cNvPr id="601" name="Google Shape;601;p19" descr="Google Shape;427;p16"/>
            <p:cNvPicPr preferRelativeResize="0"/>
            <p:nvPr/>
          </p:nvPicPr>
          <p:blipFill rotWithShape="1">
            <a:blip r:embed="rId15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02" name="Google Shape;602;p19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3</a:t>
              </a:r>
              <a:endParaRPr/>
            </a:p>
          </p:txBody>
        </p:sp>
      </p:grpSp>
      <p:grpSp>
        <p:nvGrpSpPr>
          <p:cNvPr id="603" name="Google Shape;603;p19"/>
          <p:cNvGrpSpPr/>
          <p:nvPr/>
        </p:nvGrpSpPr>
        <p:grpSpPr>
          <a:xfrm>
            <a:off x="6019747" y="2647585"/>
            <a:ext cx="477301" cy="477300"/>
            <a:chOff x="-1" y="0"/>
            <a:chExt cx="477301" cy="477300"/>
          </a:xfrm>
        </p:grpSpPr>
        <p:pic>
          <p:nvPicPr>
            <p:cNvPr id="604" name="Google Shape;604;p19" descr="Google Shape;427;p16"/>
            <p:cNvPicPr preferRelativeResize="0"/>
            <p:nvPr/>
          </p:nvPicPr>
          <p:blipFill rotWithShape="1">
            <a:blip r:embed="rId15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05" name="Google Shape;605;p19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4</a:t>
              </a:r>
              <a:endParaRPr/>
            </a:p>
          </p:txBody>
        </p:sp>
      </p:grpSp>
      <p:pic>
        <p:nvPicPr>
          <p:cNvPr id="606" name="Google Shape;606;p19"/>
          <p:cNvPicPr preferRelativeResize="0"/>
          <p:nvPr/>
        </p:nvPicPr>
        <p:blipFill>
          <a:blip r:embed="rId1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7900" y="670100"/>
            <a:ext cx="621000" cy="465746"/>
          </a:xfrm>
          <a:prstGeom prst="rect">
            <a:avLst/>
          </a:prstGeom>
          <a:noFill/>
          <a:ln>
            <a:noFill/>
          </a:ln>
        </p:spPr>
      </p:pic>
      <p:pic>
        <p:nvPicPr>
          <p:cNvPr id="607" name="Google Shape;607;p19"/>
          <p:cNvPicPr preferRelativeResize="0"/>
          <p:nvPr/>
        </p:nvPicPr>
        <p:blipFill>
          <a:blip r:embed="rId1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750" y="3918138"/>
            <a:ext cx="477300" cy="3579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08" name="Google Shape;608;p19"/>
          <p:cNvGrpSpPr/>
          <p:nvPr/>
        </p:nvGrpSpPr>
        <p:grpSpPr>
          <a:xfrm>
            <a:off x="17373547" y="9380794"/>
            <a:ext cx="477301" cy="477300"/>
            <a:chOff x="-1" y="0"/>
            <a:chExt cx="477301" cy="477300"/>
          </a:xfrm>
        </p:grpSpPr>
        <p:pic>
          <p:nvPicPr>
            <p:cNvPr id="609" name="Google Shape;609;p19" descr="Google Shape;427;p16"/>
            <p:cNvPicPr preferRelativeResize="0"/>
            <p:nvPr/>
          </p:nvPicPr>
          <p:blipFill rotWithShape="1">
            <a:blip r:embed="rId15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10" name="Google Shape;610;p19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3</a:t>
              </a:r>
              <a:endParaRPr/>
            </a:p>
          </p:txBody>
        </p:sp>
      </p:grpSp>
      <p:pic>
        <p:nvPicPr>
          <p:cNvPr id="611" name="Google Shape;611;p19"/>
          <p:cNvPicPr preferRelativeResize="0"/>
          <p:nvPr/>
        </p:nvPicPr>
        <p:blipFill rotWithShape="1">
          <a:blip r:embed="rId1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34950" y="6267600"/>
            <a:ext cx="927275" cy="1063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12" name="Google Shape;612;p19" title="ddd3024eb91482d4460bbbd03217a641-восстановлено-восстановлено.webp_0001_Генеративная заливка копия.jpg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12456075" y="5275050"/>
            <a:ext cx="4299300" cy="42993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613" name="Google Shape;613;p19" title="ddd3024eb91482d4460bbbd03217a641-восстановлено-восстановлено.webp_0004_Генеративная заливка 2 копия.png"/>
          <p:cNvPicPr preferRelativeResize="0"/>
          <p:nvPr/>
        </p:nvPicPr>
        <p:blipFill>
          <a:blip r:embed="rId2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904611" flipH="1">
            <a:off x="12549547" y="6128183"/>
            <a:ext cx="1843179" cy="17788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8" name="Google Shape;618;p20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3925" y="0"/>
            <a:ext cx="15599693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619" name="Google Shape;619;p20"/>
          <p:cNvSpPr/>
          <p:nvPr/>
        </p:nvSpPr>
        <p:spPr>
          <a:xfrm>
            <a:off x="8924049" y="-31276"/>
            <a:ext cx="9821100" cy="10355400"/>
          </a:xfrm>
          <a:prstGeom prst="rect">
            <a:avLst/>
          </a:prstGeom>
          <a:solidFill>
            <a:srgbClr val="635A55"/>
          </a:solidFill>
          <a:ln w="9525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20" name="Google Shape;620;p20" descr="Google Shape;701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31287"/>
            <a:ext cx="9315450" cy="5832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21" name="Google Shape;621;p20" descr="Google Shape;702;p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534950" y="-31275"/>
            <a:ext cx="7931800" cy="10355348"/>
          </a:xfrm>
          <a:prstGeom prst="rect">
            <a:avLst/>
          </a:prstGeom>
          <a:noFill/>
          <a:ln>
            <a:noFill/>
          </a:ln>
        </p:spPr>
      </p:pic>
      <p:sp>
        <p:nvSpPr>
          <p:cNvPr id="622" name="Google Shape;622;p20"/>
          <p:cNvSpPr/>
          <p:nvPr/>
        </p:nvSpPr>
        <p:spPr>
          <a:xfrm>
            <a:off x="9389495" y="3656124"/>
            <a:ext cx="8595302" cy="29481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3" name="Google Shape;623;p20"/>
          <p:cNvSpPr/>
          <p:nvPr/>
        </p:nvSpPr>
        <p:spPr>
          <a:xfrm>
            <a:off x="9502575" y="6991600"/>
            <a:ext cx="8482501" cy="29481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4" name="Google Shape;624;p20"/>
          <p:cNvSpPr/>
          <p:nvPr/>
        </p:nvSpPr>
        <p:spPr>
          <a:xfrm>
            <a:off x="10793724" y="320625"/>
            <a:ext cx="7191301" cy="29481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5" name="Google Shape;625;p20"/>
          <p:cNvSpPr txBox="1"/>
          <p:nvPr/>
        </p:nvSpPr>
        <p:spPr>
          <a:xfrm>
            <a:off x="12241424" y="3860784"/>
            <a:ext cx="1895701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LONDON</a:t>
            </a:r>
            <a:endParaRPr/>
          </a:p>
        </p:txBody>
      </p:sp>
      <p:pic>
        <p:nvPicPr>
          <p:cNvPr id="626" name="Google Shape;626;p20" descr="Google Shape;709;p24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8473"/>
          <a:stretch/>
        </p:blipFill>
        <p:spPr>
          <a:xfrm>
            <a:off x="14978274" y="7297700"/>
            <a:ext cx="2728000" cy="2496826"/>
          </a:xfrm>
          <a:prstGeom prst="rect">
            <a:avLst/>
          </a:prstGeom>
          <a:noFill/>
          <a:ln>
            <a:noFill/>
          </a:ln>
        </p:spPr>
      </p:pic>
      <p:sp>
        <p:nvSpPr>
          <p:cNvPr id="627" name="Google Shape;627;p20"/>
          <p:cNvSpPr txBox="1"/>
          <p:nvPr/>
        </p:nvSpPr>
        <p:spPr>
          <a:xfrm>
            <a:off x="12241424" y="7196274"/>
            <a:ext cx="4242601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CORE </a:t>
            </a:r>
            <a:r>
              <a:rPr lang="en-US" sz="17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конференц-сумка</a:t>
            </a:r>
            <a:endParaRPr/>
          </a:p>
        </p:txBody>
      </p:sp>
      <p:sp>
        <p:nvSpPr>
          <p:cNvPr id="628" name="Google Shape;628;p20"/>
          <p:cNvSpPr txBox="1"/>
          <p:nvPr/>
        </p:nvSpPr>
        <p:spPr>
          <a:xfrm>
            <a:off x="12241424" y="7621550"/>
            <a:ext cx="2662801" cy="1611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Удобная сумка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для документов и ноутбука из коллекции CORE</a:t>
            </a:r>
            <a:endParaRPr/>
          </a:p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Подходит для ноутбуков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до 14 дюймов</a:t>
            </a:r>
            <a:endParaRPr/>
          </a:p>
        </p:txBody>
      </p:sp>
      <p:sp>
        <p:nvSpPr>
          <p:cNvPr id="629" name="Google Shape;629;p20"/>
          <p:cNvSpPr txBox="1"/>
          <p:nvPr/>
        </p:nvSpPr>
        <p:spPr>
          <a:xfrm>
            <a:off x="12241424" y="9409021"/>
            <a:ext cx="2662801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7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7"/>
              </a:rPr>
              <a:t>. 995736</a:t>
            </a:r>
            <a:endParaRPr dirty="0"/>
          </a:p>
        </p:txBody>
      </p:sp>
      <p:sp>
        <p:nvSpPr>
          <p:cNvPr id="630" name="Google Shape;630;p20"/>
          <p:cNvSpPr txBox="1"/>
          <p:nvPr/>
        </p:nvSpPr>
        <p:spPr>
          <a:xfrm>
            <a:off x="12241424" y="6122837"/>
            <a:ext cx="20826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ru-RU" sz="1700" b="1" i="0" u="sng" strike="noStrike" cap="none" dirty="0" smtClean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8"/>
              </a:rPr>
              <a:t>арт. 7440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631" name="Google Shape;631;p20"/>
          <p:cNvSpPr txBox="1"/>
          <p:nvPr/>
        </p:nvSpPr>
        <p:spPr>
          <a:xfrm>
            <a:off x="12241424" y="4286200"/>
            <a:ext cx="2821501" cy="16112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 dirty="0" err="1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Зонт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складной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автомат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br>
              <a:rPr lang="en-US" sz="1400" b="0" i="0" u="none" strike="noStrike" cap="none" dirty="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 dirty="0" err="1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Ручка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с soft-touch,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светоотражающая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полоса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/>
            </a:r>
            <a:br>
              <a:rPr lang="en-US" sz="1400" b="0" i="0" u="none" strike="noStrike" cap="none" dirty="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 dirty="0" err="1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краю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купола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специальный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футляр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br>
              <a:rPr lang="en-US" sz="1400" b="0" i="0" u="none" strike="noStrike" cap="none" dirty="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 dirty="0" err="1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молнии</a:t>
            </a:r>
            <a:endParaRPr dirty="0"/>
          </a:p>
        </p:txBody>
      </p:sp>
      <p:pic>
        <p:nvPicPr>
          <p:cNvPr id="632" name="Google Shape;632;p20" descr="Google Shape;721;p24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057774" y="485374"/>
            <a:ext cx="3177426" cy="2229631"/>
          </a:xfrm>
          <a:prstGeom prst="rect">
            <a:avLst/>
          </a:prstGeom>
          <a:noFill/>
          <a:ln>
            <a:noFill/>
          </a:ln>
        </p:spPr>
      </p:pic>
      <p:sp>
        <p:nvSpPr>
          <p:cNvPr id="633" name="Google Shape;633;p20"/>
          <p:cNvSpPr txBox="1"/>
          <p:nvPr/>
        </p:nvSpPr>
        <p:spPr>
          <a:xfrm>
            <a:off x="12085874" y="496584"/>
            <a:ext cx="1895701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BIGGY, B5</a:t>
            </a:r>
            <a:endParaRPr/>
          </a:p>
        </p:txBody>
      </p:sp>
      <p:sp>
        <p:nvSpPr>
          <p:cNvPr id="634" name="Google Shape;634;p20"/>
          <p:cNvSpPr txBox="1"/>
          <p:nvPr/>
        </p:nvSpPr>
        <p:spPr>
          <a:xfrm>
            <a:off x="12162074" y="2834838"/>
            <a:ext cx="2082601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0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0"/>
              </a:rPr>
              <a:t>. 38021</a:t>
            </a:r>
            <a:endParaRPr dirty="0"/>
          </a:p>
        </p:txBody>
      </p:sp>
      <p:sp>
        <p:nvSpPr>
          <p:cNvPr id="635" name="Google Shape;635;p20"/>
          <p:cNvSpPr txBox="1"/>
          <p:nvPr/>
        </p:nvSpPr>
        <p:spPr>
          <a:xfrm>
            <a:off x="12162074" y="922000"/>
            <a:ext cx="2821501" cy="505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Бизнес-блокнот в клетку.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Гибкая обложка</a:t>
            </a:r>
            <a:endParaRPr/>
          </a:p>
        </p:txBody>
      </p:sp>
      <p:pic>
        <p:nvPicPr>
          <p:cNvPr id="636" name="Google Shape;636;p20" descr="Google Shape;725;p24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286870" y="1074549"/>
            <a:ext cx="1432728" cy="144023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0"/>
                </a:moveTo>
                <a:cubicBezTo>
                  <a:pt x="4835" y="0"/>
                  <a:pt x="0" y="4838"/>
                  <a:pt x="0" y="10803"/>
                </a:cubicBezTo>
                <a:cubicBezTo>
                  <a:pt x="0" y="16768"/>
                  <a:pt x="4835" y="21600"/>
                  <a:pt x="10800" y="21600"/>
                </a:cubicBezTo>
                <a:cubicBezTo>
                  <a:pt x="16765" y="21600"/>
                  <a:pt x="21600" y="16768"/>
                  <a:pt x="21600" y="10803"/>
                </a:cubicBezTo>
                <a:cubicBezTo>
                  <a:pt x="21600" y="4838"/>
                  <a:pt x="16765" y="0"/>
                  <a:pt x="10800" y="0"/>
                </a:cubicBezTo>
                <a:close/>
              </a:path>
            </a:pathLst>
          </a:custGeom>
          <a:noFill/>
          <a:ln w="9525" cap="flat" cmpd="sng">
            <a:solidFill>
              <a:srgbClr val="797877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637" name="Google Shape;637;p20"/>
          <p:cNvSpPr txBox="1"/>
          <p:nvPr/>
        </p:nvSpPr>
        <p:spPr>
          <a:xfrm>
            <a:off x="12162074" y="1463238"/>
            <a:ext cx="20826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2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2"/>
              </a:rPr>
              <a:t>. 21218</a:t>
            </a:r>
            <a:endParaRPr dirty="0">
              <a:solidFill>
                <a:srgbClr val="9B9999"/>
              </a:solidFill>
            </a:endParaRPr>
          </a:p>
        </p:txBody>
      </p:sp>
      <p:pic>
        <p:nvPicPr>
          <p:cNvPr id="638" name="Google Shape;638;p20" descr="Google Shape;730;p24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 rot="4565186">
            <a:off x="14561847" y="1854391"/>
            <a:ext cx="1403058" cy="1446670"/>
          </a:xfrm>
          <a:prstGeom prst="rect">
            <a:avLst/>
          </a:prstGeom>
          <a:noFill/>
          <a:ln>
            <a:noFill/>
          </a:ln>
        </p:spPr>
      </p:pic>
      <p:sp>
        <p:nvSpPr>
          <p:cNvPr id="639" name="Google Shape;639;p20"/>
          <p:cNvSpPr txBox="1"/>
          <p:nvPr/>
        </p:nvSpPr>
        <p:spPr>
          <a:xfrm>
            <a:off x="12162074" y="1868184"/>
            <a:ext cx="1895701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РУЧКА М1</a:t>
            </a:r>
            <a:endParaRPr dirty="0"/>
          </a:p>
        </p:txBody>
      </p:sp>
      <p:sp>
        <p:nvSpPr>
          <p:cNvPr id="640" name="Google Shape;640;p20"/>
          <p:cNvSpPr txBox="1"/>
          <p:nvPr/>
        </p:nvSpPr>
        <p:spPr>
          <a:xfrm>
            <a:off x="12162074" y="2293599"/>
            <a:ext cx="2821501" cy="505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пластик, металл,</a:t>
            </a:r>
            <a:endParaRPr/>
          </a:p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покрытие soft-touch</a:t>
            </a:r>
            <a:endParaRPr/>
          </a:p>
        </p:txBody>
      </p:sp>
      <p:pic>
        <p:nvPicPr>
          <p:cNvPr id="641" name="Google Shape;641;p20" descr="Google Shape;734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800000" flipH="1">
            <a:off x="-76200" y="5143500"/>
            <a:ext cx="9315450" cy="51805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42" name="Google Shape;642;p20"/>
          <p:cNvGrpSpPr/>
          <p:nvPr/>
        </p:nvGrpSpPr>
        <p:grpSpPr>
          <a:xfrm>
            <a:off x="17292673" y="2646347"/>
            <a:ext cx="477303" cy="477302"/>
            <a:chOff x="-1" y="0"/>
            <a:chExt cx="477301" cy="477300"/>
          </a:xfrm>
        </p:grpSpPr>
        <p:pic>
          <p:nvPicPr>
            <p:cNvPr id="643" name="Google Shape;643;p20" descr="Google Shape;739;p24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44" name="Google Shape;644;p20"/>
            <p:cNvSpPr txBox="1"/>
            <p:nvPr/>
          </p:nvSpPr>
          <p:spPr>
            <a:xfrm>
              <a:off x="-1" y="45903"/>
              <a:ext cx="477301" cy="3802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/>
            </a:p>
          </p:txBody>
        </p:sp>
      </p:grpSp>
      <p:pic>
        <p:nvPicPr>
          <p:cNvPr id="645" name="Google Shape;645;p20" descr="Google Shape;741;p24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6867302" y="7104774"/>
            <a:ext cx="836773" cy="627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6" name="Google Shape;646;p20"/>
          <p:cNvPicPr preferRelativeResize="0"/>
          <p:nvPr/>
        </p:nvPicPr>
        <p:blipFill>
          <a:blip r:embed="rId1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13132" y="465674"/>
            <a:ext cx="636394" cy="477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Зонт LONDON складной, автомат; темно-синий; D=100 см; 100% полиэстер">
            <a:extLst>
              <a:ext uri="{FF2B5EF4-FFF2-40B4-BE49-F238E27FC236}">
                <a16:creationId xmlns:a16="http://schemas.microsoft.com/office/drawing/2014/main" id="{49065663-38B6-322B-102F-E4E9647F14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314451" y="3733490"/>
            <a:ext cx="2389347" cy="2389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48" name="Google Shape;648;p20"/>
          <p:cNvGrpSpPr/>
          <p:nvPr/>
        </p:nvGrpSpPr>
        <p:grpSpPr>
          <a:xfrm>
            <a:off x="17292673" y="5877873"/>
            <a:ext cx="477301" cy="477300"/>
            <a:chOff x="-1" y="0"/>
            <a:chExt cx="477301" cy="477300"/>
          </a:xfrm>
        </p:grpSpPr>
        <p:pic>
          <p:nvPicPr>
            <p:cNvPr id="649" name="Google Shape;649;p20" descr="Google Shape;727;p24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50" name="Google Shape;650;p20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3</a:t>
              </a:r>
              <a:endParaRPr/>
            </a:p>
          </p:txBody>
        </p:sp>
      </p:grpSp>
      <p:pic>
        <p:nvPicPr>
          <p:cNvPr id="651" name="Google Shape;651;p20" title="Безымянный-1.png"/>
          <p:cNvPicPr preferRelativeResize="0"/>
          <p:nvPr/>
        </p:nvPicPr>
        <p:blipFill>
          <a:blip r:embed="rId1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79627" y="5877774"/>
            <a:ext cx="1895701" cy="440347"/>
          </a:xfrm>
          <a:prstGeom prst="rect">
            <a:avLst/>
          </a:prstGeom>
          <a:noFill/>
          <a:ln>
            <a:noFill/>
          </a:ln>
        </p:spPr>
      </p:pic>
      <p:sp>
        <p:nvSpPr>
          <p:cNvPr id="652" name="Google Shape;652;p20"/>
          <p:cNvSpPr txBox="1"/>
          <p:nvPr/>
        </p:nvSpPr>
        <p:spPr>
          <a:xfrm>
            <a:off x="509150" y="8050724"/>
            <a:ext cx="7593300" cy="232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Вашим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коллегам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сотрудникам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или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партнерам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-RU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—</a:t>
            </a:r>
            <a:endParaRPr dirty="0"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на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праздники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на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мероприятиях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на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годовщины</a:t>
            </a:r>
            <a:endParaRPr dirty="0"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и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для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того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чтобы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отметить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достижения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dirty="0"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этим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набором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человек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почувствует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заботу</a:t>
            </a:r>
            <a:endParaRPr dirty="0"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компании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о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себе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dirty="0"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Montserrat"/>
              <a:buNone/>
            </a:pPr>
            <a:endParaRPr dirty="0"/>
          </a:p>
        </p:txBody>
      </p:sp>
      <p:pic>
        <p:nvPicPr>
          <p:cNvPr id="653" name="Google Shape;653;p20" title="Безымянный-1с.png"/>
          <p:cNvPicPr preferRelativeResize="0"/>
          <p:nvPr/>
        </p:nvPicPr>
        <p:blipFill>
          <a:blip r:embed="rId1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18244" y="9156600"/>
            <a:ext cx="1048053" cy="25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4" name="Google Shape;654;p20" title="Безымянный-1с.png"/>
          <p:cNvPicPr preferRelativeResize="0"/>
          <p:nvPr/>
        </p:nvPicPr>
        <p:blipFill>
          <a:blip r:embed="rId2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01125" y="6068300"/>
            <a:ext cx="576725" cy="13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5" name="Google Shape;655;p20" title="Безымянный-1чя.png"/>
          <p:cNvPicPr preferRelativeResize="0"/>
          <p:nvPr/>
        </p:nvPicPr>
        <p:blipFill>
          <a:blip r:embed="rId2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70761" y="1153878"/>
            <a:ext cx="836775" cy="575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656" name="Google Shape;656;p20" title="image - 2025-05-27T161130.915.png"/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5549251" y="699775"/>
            <a:ext cx="6900460" cy="9755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7" name="Google Shape;657;p20" title="Новая презентация (52).png"/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5450404" y="5021325"/>
            <a:ext cx="2490811" cy="2530550"/>
          </a:xfrm>
          <a:prstGeom prst="rect">
            <a:avLst/>
          </a:prstGeom>
          <a:noFill/>
          <a:ln>
            <a:noFill/>
          </a:ln>
        </p:spPr>
      </p:pic>
      <p:sp>
        <p:nvSpPr>
          <p:cNvPr id="658" name="Google Shape;658;p20"/>
          <p:cNvSpPr txBox="1"/>
          <p:nvPr/>
        </p:nvSpPr>
        <p:spPr>
          <a:xfrm>
            <a:off x="492699" y="396824"/>
            <a:ext cx="9210900" cy="12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Разъезды и командировки: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готов к любой ситуации</a:t>
            </a: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3" name="Google Shape;663;p21" title="Etazh-56.jp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406252" cy="10292400"/>
          </a:xfrm>
          <a:prstGeom prst="rect">
            <a:avLst/>
          </a:prstGeom>
          <a:noFill/>
          <a:ln>
            <a:noFill/>
          </a:ln>
        </p:spPr>
      </p:pic>
      <p:sp>
        <p:nvSpPr>
          <p:cNvPr id="664" name="Google Shape;664;p21"/>
          <p:cNvSpPr/>
          <p:nvPr/>
        </p:nvSpPr>
        <p:spPr>
          <a:xfrm>
            <a:off x="8542250" y="-19200"/>
            <a:ext cx="9795900" cy="103632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5" name="Google Shape;665;p21"/>
          <p:cNvSpPr/>
          <p:nvPr/>
        </p:nvSpPr>
        <p:spPr>
          <a:xfrm>
            <a:off x="13736203" y="6806592"/>
            <a:ext cx="4248600" cy="28515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6" name="Google Shape;666;p21"/>
          <p:cNvSpPr txBox="1"/>
          <p:nvPr/>
        </p:nvSpPr>
        <p:spPr>
          <a:xfrm>
            <a:off x="13953180" y="7022400"/>
            <a:ext cx="3245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SELTON</a:t>
            </a:r>
            <a:endParaRPr/>
          </a:p>
        </p:txBody>
      </p:sp>
      <p:sp>
        <p:nvSpPr>
          <p:cNvPr id="667" name="Google Shape;667;p21"/>
          <p:cNvSpPr txBox="1"/>
          <p:nvPr/>
        </p:nvSpPr>
        <p:spPr>
          <a:xfrm>
            <a:off x="13900511" y="9142503"/>
            <a:ext cx="20034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. </a:t>
            </a:r>
            <a:r>
              <a:rPr lang="en-US" sz="1700" b="1" i="0" u="sng" strike="noStrike" cap="none" dirty="0" smtClean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346</a:t>
            </a:r>
            <a:r>
              <a:rPr lang="en-US" sz="1700" b="1" u="sng" dirty="0" smtClean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4"/>
              </a:rPr>
              <a:t>186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668" name="Google Shape;668;p21"/>
          <p:cNvSpPr/>
          <p:nvPr/>
        </p:nvSpPr>
        <p:spPr>
          <a:xfrm>
            <a:off x="13736195" y="3692516"/>
            <a:ext cx="4248600" cy="28515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9" name="Google Shape;669;p21"/>
          <p:cNvSpPr txBox="1"/>
          <p:nvPr/>
        </p:nvSpPr>
        <p:spPr>
          <a:xfrm>
            <a:off x="13900505" y="6028428"/>
            <a:ext cx="20034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5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5"/>
              </a:rPr>
              <a:t>. 50139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670" name="Google Shape;670;p21"/>
          <p:cNvSpPr txBox="1"/>
          <p:nvPr/>
        </p:nvSpPr>
        <p:spPr>
          <a:xfrm>
            <a:off x="13953146" y="4459690"/>
            <a:ext cx="28521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Брелок.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Дерево.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D=4 см.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71" name="Google Shape;671;p21"/>
          <p:cNvSpPr/>
          <p:nvPr/>
        </p:nvSpPr>
        <p:spPr>
          <a:xfrm>
            <a:off x="13736195" y="552072"/>
            <a:ext cx="4248600" cy="28515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2" name="Google Shape;672;p21"/>
          <p:cNvSpPr txBox="1"/>
          <p:nvPr/>
        </p:nvSpPr>
        <p:spPr>
          <a:xfrm>
            <a:off x="13953160" y="1319246"/>
            <a:ext cx="18264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Брелок.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Дерево.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5,2 x 3,2 см.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73" name="Google Shape;673;p21"/>
          <p:cNvSpPr txBox="1"/>
          <p:nvPr/>
        </p:nvSpPr>
        <p:spPr>
          <a:xfrm>
            <a:off x="13900505" y="2887984"/>
            <a:ext cx="20034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6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6"/>
              </a:rPr>
              <a:t>. 50138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674" name="Google Shape;674;p21"/>
          <p:cNvSpPr/>
          <p:nvPr/>
        </p:nvSpPr>
        <p:spPr>
          <a:xfrm>
            <a:off x="9164203" y="6806592"/>
            <a:ext cx="4248600" cy="28515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5" name="Google Shape;675;p21"/>
          <p:cNvSpPr txBox="1"/>
          <p:nvPr/>
        </p:nvSpPr>
        <p:spPr>
          <a:xfrm>
            <a:off x="9381166" y="7022393"/>
            <a:ext cx="20283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ДОМИКИ</a:t>
            </a:r>
            <a:endParaRPr/>
          </a:p>
        </p:txBody>
      </p:sp>
      <p:sp>
        <p:nvSpPr>
          <p:cNvPr id="676" name="Google Shape;676;p21"/>
          <p:cNvSpPr txBox="1"/>
          <p:nvPr/>
        </p:nvSpPr>
        <p:spPr>
          <a:xfrm>
            <a:off x="9381166" y="7573765"/>
            <a:ext cx="18264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Брелок.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Металл.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3 х 2,5 х 0,2 см.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77" name="Google Shape;677;p21"/>
          <p:cNvSpPr txBox="1"/>
          <p:nvPr/>
        </p:nvSpPr>
        <p:spPr>
          <a:xfrm>
            <a:off x="9328511" y="9142503"/>
            <a:ext cx="20034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7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7"/>
              </a:rPr>
              <a:t>. 5067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678" name="Google Shape;678;p21"/>
          <p:cNvSpPr/>
          <p:nvPr/>
        </p:nvSpPr>
        <p:spPr>
          <a:xfrm>
            <a:off x="9164195" y="3692516"/>
            <a:ext cx="4248600" cy="28515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9" name="Google Shape;679;p21"/>
          <p:cNvSpPr txBox="1"/>
          <p:nvPr/>
        </p:nvSpPr>
        <p:spPr>
          <a:xfrm>
            <a:off x="9381160" y="3908319"/>
            <a:ext cx="20283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ПОРШЕНЬ</a:t>
            </a:r>
            <a:endParaRPr/>
          </a:p>
        </p:txBody>
      </p:sp>
      <p:sp>
        <p:nvSpPr>
          <p:cNvPr id="680" name="Google Shape;680;p21"/>
          <p:cNvSpPr txBox="1"/>
          <p:nvPr/>
        </p:nvSpPr>
        <p:spPr>
          <a:xfrm>
            <a:off x="9328505" y="6028428"/>
            <a:ext cx="20034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  <a:hlinkClick r:id="rId8"/>
              </a:rPr>
              <a:t>арт</a:t>
            </a:r>
            <a:r>
              <a:rPr lang="en-US" sz="1700" b="1" i="0" u="sng" strike="noStrike" cap="none" dirty="0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  <a:hlinkClick r:id="rId8"/>
              </a:rPr>
              <a:t>. 5089</a:t>
            </a:r>
            <a:endParaRPr dirty="0">
              <a:solidFill>
                <a:srgbClr val="999999"/>
              </a:solidFill>
            </a:endParaRPr>
          </a:p>
        </p:txBody>
      </p:sp>
      <p:sp>
        <p:nvSpPr>
          <p:cNvPr id="681" name="Google Shape;681;p21"/>
          <p:cNvSpPr txBox="1"/>
          <p:nvPr/>
        </p:nvSpPr>
        <p:spPr>
          <a:xfrm>
            <a:off x="9381146" y="4459690"/>
            <a:ext cx="28521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Брелок.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Металл.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6,2 х 2,3 см.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82" name="Google Shape;682;p21"/>
          <p:cNvSpPr/>
          <p:nvPr/>
        </p:nvSpPr>
        <p:spPr>
          <a:xfrm>
            <a:off x="9164195" y="552072"/>
            <a:ext cx="4248600" cy="28515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3" name="Google Shape;683;p21"/>
          <p:cNvSpPr txBox="1"/>
          <p:nvPr/>
        </p:nvSpPr>
        <p:spPr>
          <a:xfrm>
            <a:off x="9381160" y="767874"/>
            <a:ext cx="20283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ГРУЗОВИК</a:t>
            </a:r>
            <a:endParaRPr/>
          </a:p>
        </p:txBody>
      </p:sp>
      <p:sp>
        <p:nvSpPr>
          <p:cNvPr id="684" name="Google Shape;684;p21"/>
          <p:cNvSpPr txBox="1"/>
          <p:nvPr/>
        </p:nvSpPr>
        <p:spPr>
          <a:xfrm>
            <a:off x="9328505" y="2887984"/>
            <a:ext cx="20034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  <a:hlinkClick r:id="rId9"/>
              </a:rPr>
              <a:t>арт</a:t>
            </a:r>
            <a:r>
              <a:rPr lang="en-US" sz="1700" b="1" i="0" u="sng" strike="noStrike" cap="none" dirty="0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  <a:hlinkClick r:id="rId9"/>
              </a:rPr>
              <a:t>. 5049</a:t>
            </a:r>
            <a:endParaRPr dirty="0">
              <a:solidFill>
                <a:srgbClr val="999999"/>
              </a:solidFill>
            </a:endParaRPr>
          </a:p>
        </p:txBody>
      </p:sp>
      <p:pic>
        <p:nvPicPr>
          <p:cNvPr id="685" name="Google Shape;685;p21" descr="Google Shape;779;p25"/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">
            <a:off x="10464618" y="1228275"/>
            <a:ext cx="2712455" cy="1801949"/>
          </a:xfrm>
          <a:prstGeom prst="rect">
            <a:avLst/>
          </a:prstGeom>
          <a:noFill/>
          <a:ln>
            <a:noFill/>
          </a:ln>
        </p:spPr>
      </p:pic>
      <p:sp>
        <p:nvSpPr>
          <p:cNvPr id="686" name="Google Shape;686;p21"/>
          <p:cNvSpPr txBox="1"/>
          <p:nvPr/>
        </p:nvSpPr>
        <p:spPr>
          <a:xfrm>
            <a:off x="9381160" y="1319246"/>
            <a:ext cx="18264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Брелок.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Металл.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10,7х2,6х0,6 см.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687" name="Google Shape;687;p21" descr="Google Shape;788;p25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133627">
            <a:off x="10747500" y="4341100"/>
            <a:ext cx="2372702" cy="1832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88" name="Google Shape;688;p21" title="b0a78faf-1785-11dd-9641-001f2908c552_1_2.jpg"/>
          <p:cNvPicPr preferRelativeResize="0"/>
          <p:nvPr/>
        </p:nvPicPr>
        <p:blipFill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2025" y="7108775"/>
            <a:ext cx="2372699" cy="2372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89" name="Google Shape;689;p21" title="b0756660-70d4-11ee-9649-00155da68a11.jpg"/>
          <p:cNvPicPr preferRelativeResize="0"/>
          <p:nvPr/>
        </p:nvPicPr>
        <p:blipFill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79259">
            <a:off x="15462838" y="1088906"/>
            <a:ext cx="2029200" cy="20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690" name="Google Shape;690;p21"/>
          <p:cNvSpPr txBox="1"/>
          <p:nvPr/>
        </p:nvSpPr>
        <p:spPr>
          <a:xfrm>
            <a:off x="13953148" y="767875"/>
            <a:ext cx="24423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TIMBER OVAL</a:t>
            </a:r>
            <a:endParaRPr/>
          </a:p>
        </p:txBody>
      </p:sp>
      <p:pic>
        <p:nvPicPr>
          <p:cNvPr id="691" name="Google Shape;691;p21" title="b0756663-70d4-11ee-9649-00155da68a11.jpg"/>
          <p:cNvPicPr preferRelativeResize="0"/>
          <p:nvPr/>
        </p:nvPicPr>
        <p:blipFill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55100" y="4338388"/>
            <a:ext cx="2029201" cy="2029201"/>
          </a:xfrm>
          <a:prstGeom prst="rect">
            <a:avLst/>
          </a:prstGeom>
          <a:noFill/>
          <a:ln>
            <a:noFill/>
          </a:ln>
        </p:spPr>
      </p:pic>
      <p:sp>
        <p:nvSpPr>
          <p:cNvPr id="692" name="Google Shape;692;p21"/>
          <p:cNvSpPr txBox="1"/>
          <p:nvPr/>
        </p:nvSpPr>
        <p:spPr>
          <a:xfrm>
            <a:off x="13953146" y="3908325"/>
            <a:ext cx="2852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TIMBER CIRCLE</a:t>
            </a:r>
            <a:endParaRPr/>
          </a:p>
        </p:txBody>
      </p:sp>
      <p:pic>
        <p:nvPicPr>
          <p:cNvPr id="693" name="Google Shape;693;p21" descr="Google Shape;383;p15"/>
          <p:cNvPicPr preferRelativeResize="0"/>
          <p:nvPr/>
        </p:nvPicPr>
        <p:blipFill rotWithShape="1"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203399" y="3927619"/>
            <a:ext cx="596576" cy="323876"/>
          </a:xfrm>
          <a:prstGeom prst="rect">
            <a:avLst/>
          </a:prstGeom>
          <a:noFill/>
          <a:ln>
            <a:noFill/>
          </a:ln>
        </p:spPr>
      </p:pic>
      <p:sp>
        <p:nvSpPr>
          <p:cNvPr id="695" name="Google Shape;695;p21"/>
          <p:cNvSpPr txBox="1"/>
          <p:nvPr/>
        </p:nvSpPr>
        <p:spPr>
          <a:xfrm>
            <a:off x="13953166" y="7573765"/>
            <a:ext cx="18264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Брелок.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Дерево.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5 x 4 см.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696" name="Google Shape;696;p21" descr="Google Shape;383;p15"/>
          <p:cNvPicPr preferRelativeResize="0"/>
          <p:nvPr/>
        </p:nvPicPr>
        <p:blipFill rotWithShape="1"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203399" y="790719"/>
            <a:ext cx="596576" cy="323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Брелок SELTON">
            <a:extLst>
              <a:ext uri="{FF2B5EF4-FFF2-40B4-BE49-F238E27FC236}">
                <a16:creationId xmlns:a16="http://schemas.microsoft.com/office/drawing/2014/main" id="{AEC06B01-E26C-12E4-5D8A-6B31F18593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0700000">
            <a:off x="15152209" y="7391413"/>
            <a:ext cx="2486479" cy="1484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28;p2" title="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" y="-69567"/>
            <a:ext cx="15935717" cy="1050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2" descr="Google Shape;31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072575" y="0"/>
            <a:ext cx="8306467" cy="10401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30;p2" descr="Google Shape;32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151275" y="-103151"/>
            <a:ext cx="7045926" cy="10504153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2"/>
          <p:cNvSpPr/>
          <p:nvPr/>
        </p:nvSpPr>
        <p:spPr>
          <a:xfrm>
            <a:off x="9389495" y="3656124"/>
            <a:ext cx="8595302" cy="29481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2"/>
          <p:cNvSpPr/>
          <p:nvPr/>
        </p:nvSpPr>
        <p:spPr>
          <a:xfrm>
            <a:off x="9502575" y="6991600"/>
            <a:ext cx="8482501" cy="29481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2"/>
          <p:cNvSpPr/>
          <p:nvPr/>
        </p:nvSpPr>
        <p:spPr>
          <a:xfrm>
            <a:off x="9389650" y="320625"/>
            <a:ext cx="8595301" cy="29481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2"/>
          <p:cNvSpPr txBox="1"/>
          <p:nvPr/>
        </p:nvSpPr>
        <p:spPr>
          <a:xfrm>
            <a:off x="12241424" y="9463299"/>
            <a:ext cx="1895700" cy="319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875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. 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7"/>
              </a:rPr>
              <a:t>26905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35" name="Google Shape;35;p2"/>
          <p:cNvSpPr txBox="1"/>
          <p:nvPr/>
        </p:nvSpPr>
        <p:spPr>
          <a:xfrm>
            <a:off x="12241424" y="7302048"/>
            <a:ext cx="32799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WIZARD GOLD</a:t>
            </a:r>
            <a:endParaRPr/>
          </a:p>
        </p:txBody>
      </p:sp>
      <p:sp>
        <p:nvSpPr>
          <p:cNvPr id="36" name="Google Shape;36;p2"/>
          <p:cNvSpPr txBox="1"/>
          <p:nvPr/>
        </p:nvSpPr>
        <p:spPr>
          <a:xfrm>
            <a:off x="12241424" y="7733824"/>
            <a:ext cx="3252900" cy="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Montserrat Medium"/>
              <a:buNone/>
            </a:pPr>
            <a:r>
              <a:rPr lang="en-US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Ручка </a:t>
            </a: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шариковая</a:t>
            </a:r>
            <a:r>
              <a:rPr lang="en-US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b="0" i="0" u="none" strike="noStrike" cap="non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Стильный корпус, 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эффектная отделка.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7" name="Google Shape;37;p2"/>
          <p:cNvSpPr txBox="1"/>
          <p:nvPr/>
        </p:nvSpPr>
        <p:spPr>
          <a:xfrm>
            <a:off x="12241424" y="6085313"/>
            <a:ext cx="1895700" cy="319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875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8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8"/>
              </a:rPr>
              <a:t>. 24606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38" name="Google Shape;38;p2"/>
          <p:cNvSpPr txBox="1"/>
          <p:nvPr/>
        </p:nvSpPr>
        <p:spPr>
          <a:xfrm>
            <a:off x="12241424" y="3936984"/>
            <a:ext cx="1895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Joy</a:t>
            </a: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, A5</a:t>
            </a:r>
            <a:endParaRPr/>
          </a:p>
        </p:txBody>
      </p:sp>
      <p:sp>
        <p:nvSpPr>
          <p:cNvPr id="39" name="Google Shape;39;p2"/>
          <p:cNvSpPr txBox="1"/>
          <p:nvPr/>
        </p:nvSpPr>
        <p:spPr>
          <a:xfrm>
            <a:off x="12241424" y="4348562"/>
            <a:ext cx="3087300" cy="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Ежедневник </a:t>
            </a: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в линейку</a:t>
            </a: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недатированный</a:t>
            </a: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/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Золотой обрез.</a:t>
            </a:r>
            <a:endParaRPr/>
          </a:p>
        </p:txBody>
      </p:sp>
      <p:sp>
        <p:nvSpPr>
          <p:cNvPr id="40" name="Google Shape;40;p2"/>
          <p:cNvSpPr txBox="1"/>
          <p:nvPr/>
        </p:nvSpPr>
        <p:spPr>
          <a:xfrm>
            <a:off x="12241424" y="2744387"/>
            <a:ext cx="1914900" cy="319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875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0"/>
              </a:rPr>
              <a:t>. 32501</a:t>
            </a:r>
            <a:endParaRPr dirty="0">
              <a:solidFill>
                <a:srgbClr val="9B9999"/>
              </a:solidFill>
            </a:endParaRPr>
          </a:p>
        </p:txBody>
      </p:sp>
      <p:pic>
        <p:nvPicPr>
          <p:cNvPr id="41" name="Google Shape;41;p2" descr="Google Shape;52;p6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flipH="1">
            <a:off x="11789123" y="2833226"/>
            <a:ext cx="367922" cy="366551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2"/>
          <p:cNvSpPr txBox="1"/>
          <p:nvPr/>
        </p:nvSpPr>
        <p:spPr>
          <a:xfrm>
            <a:off x="12241424" y="600550"/>
            <a:ext cx="5519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2856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Набор </a:t>
            </a: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GOLD</a:t>
            </a:r>
            <a:endParaRPr/>
          </a:p>
        </p:txBody>
      </p:sp>
      <p:sp>
        <p:nvSpPr>
          <p:cNvPr id="43" name="Google Shape;43;p2"/>
          <p:cNvSpPr txBox="1"/>
          <p:nvPr/>
        </p:nvSpPr>
        <p:spPr>
          <a:xfrm>
            <a:off x="492850" y="396824"/>
            <a:ext cx="7974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233555"/>
                </a:solidFill>
                <a:latin typeface="Montserrat"/>
                <a:ea typeface="Montserrat"/>
                <a:cs typeface="Montserrat"/>
                <a:sym typeface="Montserrat"/>
              </a:rPr>
              <a:t>Дорогому шефу </a:t>
            </a:r>
            <a:endParaRPr>
              <a:solidFill>
                <a:srgbClr val="233555"/>
              </a:solidFill>
            </a:endParaRPr>
          </a:p>
        </p:txBody>
      </p:sp>
      <p:sp>
        <p:nvSpPr>
          <p:cNvPr id="44" name="Google Shape;44;p2"/>
          <p:cNvSpPr txBox="1"/>
          <p:nvPr/>
        </p:nvSpPr>
        <p:spPr>
          <a:xfrm>
            <a:off x="509174" y="8601831"/>
            <a:ext cx="8078100" cy="11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233555"/>
                </a:solidFill>
                <a:latin typeface="Montserrat"/>
                <a:ea typeface="Montserrat"/>
                <a:cs typeface="Montserrat"/>
                <a:sym typeface="Montserrat"/>
              </a:rPr>
              <a:t>Подарок руководителю, </a:t>
            </a:r>
            <a:endParaRPr>
              <a:solidFill>
                <a:srgbClr val="233555"/>
              </a:solidFill>
            </a:endParaRPr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233555"/>
                </a:solidFill>
                <a:latin typeface="Montserrat"/>
                <a:ea typeface="Montserrat"/>
                <a:cs typeface="Montserrat"/>
                <a:sym typeface="Montserrat"/>
              </a:rPr>
              <a:t>поздравление менеджеров компании, </a:t>
            </a:r>
            <a:endParaRPr>
              <a:solidFill>
                <a:srgbClr val="233555"/>
              </a:solidFill>
            </a:endParaRPr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233555"/>
                </a:solidFill>
                <a:latin typeface="Montserrat"/>
                <a:ea typeface="Montserrat"/>
                <a:cs typeface="Montserrat"/>
                <a:sym typeface="Montserrat"/>
              </a:rPr>
              <a:t>подарок за достижение показателей.</a:t>
            </a:r>
            <a:endParaRPr>
              <a:solidFill>
                <a:srgbClr val="233555"/>
              </a:solidFill>
            </a:endParaRPr>
          </a:p>
        </p:txBody>
      </p:sp>
      <p:pic>
        <p:nvPicPr>
          <p:cNvPr id="45" name="Google Shape;45;p2" descr="Google Shape;60;p6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7193299" y="7270250"/>
            <a:ext cx="558401" cy="418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2" descr="Google Shape;61;p6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7193299" y="566625"/>
            <a:ext cx="558401" cy="418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47;p2" title="b87b29cb-c2be-11eb-9524-00155da68a11.jpg"/>
          <p:cNvPicPr preferRelativeResize="0"/>
          <p:nvPr/>
        </p:nvPicPr>
        <p:blipFill rotWithShape="1"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080125" y="1097448"/>
            <a:ext cx="3595374" cy="1715477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2"/>
          <p:cNvSpPr txBox="1"/>
          <p:nvPr/>
        </p:nvSpPr>
        <p:spPr>
          <a:xfrm>
            <a:off x="12239775" y="1045400"/>
            <a:ext cx="2957400" cy="125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Две ч</a:t>
            </a: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айн</a:t>
            </a: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ые</a:t>
            </a: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пар</a:t>
            </a: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ы</a:t>
            </a: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и чайник 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 подарочной упаковке. </a:t>
            </a:r>
            <a:endParaRPr sz="1400" b="0" i="0" u="none" strike="noStrike" cap="non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чайник: 1200 мл,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Чашк</a:t>
            </a: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и:</a:t>
            </a: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2</a:t>
            </a: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5</a:t>
            </a: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0 мл.</a:t>
            </a:r>
            <a:endParaRPr/>
          </a:p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endParaRPr/>
          </a:p>
        </p:txBody>
      </p:sp>
      <p:pic>
        <p:nvPicPr>
          <p:cNvPr id="49" name="Google Shape;49;p2" title="22f74983-fc57-11e6-9424-00155d640301.jpg"/>
          <p:cNvPicPr preferRelativeResize="0"/>
          <p:nvPr/>
        </p:nvPicPr>
        <p:blipFill rotWithShape="1"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30862">
            <a:off x="15184175" y="3924167"/>
            <a:ext cx="1482476" cy="2543906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50;p2" title="c0e4b0a8-5199-11e8-9441-00155d640301.jpg"/>
          <p:cNvPicPr preferRelativeResize="0"/>
          <p:nvPr/>
        </p:nvPicPr>
        <p:blipFill>
          <a:blip r:embed="rId1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54040" y="7302050"/>
            <a:ext cx="2378538" cy="237853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1" name="Google Shape;51;p2"/>
          <p:cNvGrpSpPr/>
          <p:nvPr/>
        </p:nvGrpSpPr>
        <p:grpSpPr>
          <a:xfrm>
            <a:off x="17165665" y="9257863"/>
            <a:ext cx="477301" cy="477300"/>
            <a:chOff x="-1" y="0"/>
            <a:chExt cx="477301" cy="477300"/>
          </a:xfrm>
        </p:grpSpPr>
        <p:pic>
          <p:nvPicPr>
            <p:cNvPr id="52" name="Google Shape;52;p2" descr="Google Shape;157;p9"/>
            <p:cNvPicPr preferRelativeResize="0"/>
            <p:nvPr/>
          </p:nvPicPr>
          <p:blipFill rotWithShape="1">
            <a:blip r:embed="rId17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3" name="Google Shape;53;p2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3</a:t>
              </a:r>
              <a:endParaRPr/>
            </a:p>
          </p:txBody>
        </p:sp>
      </p:grpSp>
      <p:grpSp>
        <p:nvGrpSpPr>
          <p:cNvPr id="54" name="Google Shape;54;p2"/>
          <p:cNvGrpSpPr/>
          <p:nvPr/>
        </p:nvGrpSpPr>
        <p:grpSpPr>
          <a:xfrm>
            <a:off x="17225442" y="5905063"/>
            <a:ext cx="477301" cy="477300"/>
            <a:chOff x="-1" y="0"/>
            <a:chExt cx="477301" cy="477300"/>
          </a:xfrm>
        </p:grpSpPr>
        <p:pic>
          <p:nvPicPr>
            <p:cNvPr id="55" name="Google Shape;55;p2" descr="Google Shape;157;p9"/>
            <p:cNvPicPr preferRelativeResize="0"/>
            <p:nvPr/>
          </p:nvPicPr>
          <p:blipFill rotWithShape="1">
            <a:blip r:embed="rId17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6" name="Google Shape;56;p2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11</a:t>
              </a:r>
              <a:endParaRPr/>
            </a:p>
          </p:txBody>
        </p:sp>
      </p:grpSp>
      <p:pic>
        <p:nvPicPr>
          <p:cNvPr id="57" name="Google Shape;57;p2"/>
          <p:cNvPicPr preferRelativeResize="0"/>
          <p:nvPr/>
        </p:nvPicPr>
        <p:blipFill>
          <a:blip r:embed="rId1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00138" y="3829988"/>
            <a:ext cx="842424" cy="631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2" title="Безымянный-2.png"/>
          <p:cNvPicPr preferRelativeResize="0"/>
          <p:nvPr/>
        </p:nvPicPr>
        <p:blipFill>
          <a:blip r:embed="rId1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50081">
            <a:off x="15499175" y="4828601"/>
            <a:ext cx="637359" cy="736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2" title="Безымянный-3.png"/>
          <p:cNvPicPr preferRelativeResize="0"/>
          <p:nvPr/>
        </p:nvPicPr>
        <p:blipFill>
          <a:blip r:embed="rId2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36371" y="1868916"/>
            <a:ext cx="414175" cy="39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2" title="Безымянный-3.png"/>
          <p:cNvPicPr preferRelativeResize="0"/>
          <p:nvPr/>
        </p:nvPicPr>
        <p:blipFill>
          <a:blip r:embed="rId2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70223" y="2072515"/>
            <a:ext cx="208526" cy="19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2" title="Безымянный-3.png"/>
          <p:cNvPicPr preferRelativeResize="0"/>
          <p:nvPr/>
        </p:nvPicPr>
        <p:blipFill>
          <a:blip r:embed="rId2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92659" y="2072515"/>
            <a:ext cx="208526" cy="19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2" title="image - 2025-05-27T152427.243.png"/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5420825" y="456699"/>
            <a:ext cx="7045925" cy="9835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1" name="Google Shape;701;p22" descr="Google Shape;816;p26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9200" y="-19201"/>
            <a:ext cx="9885427" cy="10287002"/>
          </a:xfrm>
          <a:prstGeom prst="rect">
            <a:avLst/>
          </a:prstGeom>
          <a:noFill/>
          <a:ln>
            <a:noFill/>
          </a:ln>
        </p:spPr>
      </p:pic>
      <p:sp>
        <p:nvSpPr>
          <p:cNvPr id="702" name="Google Shape;702;p22"/>
          <p:cNvSpPr/>
          <p:nvPr/>
        </p:nvSpPr>
        <p:spPr>
          <a:xfrm>
            <a:off x="8542249" y="-19200"/>
            <a:ext cx="9795902" cy="10292400"/>
          </a:xfrm>
          <a:prstGeom prst="rect">
            <a:avLst/>
          </a:prstGeom>
          <a:solidFill>
            <a:srgbClr val="38447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3" name="Google Shape;703;p22"/>
          <p:cNvSpPr/>
          <p:nvPr/>
        </p:nvSpPr>
        <p:spPr>
          <a:xfrm>
            <a:off x="13736203" y="6806592"/>
            <a:ext cx="4248601" cy="28515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4" name="Google Shape;704;p22"/>
          <p:cNvSpPr txBox="1"/>
          <p:nvPr/>
        </p:nvSpPr>
        <p:spPr>
          <a:xfrm>
            <a:off x="13900511" y="9142503"/>
            <a:ext cx="20034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4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4"/>
              </a:rPr>
              <a:t>. 212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31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705" name="Google Shape;705;p22"/>
          <p:cNvSpPr/>
          <p:nvPr/>
        </p:nvSpPr>
        <p:spPr>
          <a:xfrm>
            <a:off x="13736195" y="3692516"/>
            <a:ext cx="4248601" cy="28515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6" name="Google Shape;706;p22"/>
          <p:cNvSpPr txBox="1"/>
          <p:nvPr/>
        </p:nvSpPr>
        <p:spPr>
          <a:xfrm>
            <a:off x="13953160" y="3908319"/>
            <a:ext cx="2028301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GLUSOL</a:t>
            </a:r>
            <a:endParaRPr/>
          </a:p>
        </p:txBody>
      </p:sp>
      <p:pic>
        <p:nvPicPr>
          <p:cNvPr id="707" name="Google Shape;707;p22" descr="Google Shape;830;p26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5575317" y="3890967"/>
            <a:ext cx="2257253" cy="2291977"/>
          </a:xfrm>
          <a:prstGeom prst="rect">
            <a:avLst/>
          </a:prstGeom>
          <a:noFill/>
          <a:ln>
            <a:noFill/>
          </a:ln>
        </p:spPr>
      </p:pic>
      <p:sp>
        <p:nvSpPr>
          <p:cNvPr id="708" name="Google Shape;708;p22"/>
          <p:cNvSpPr txBox="1"/>
          <p:nvPr/>
        </p:nvSpPr>
        <p:spPr>
          <a:xfrm>
            <a:off x="13900505" y="6028428"/>
            <a:ext cx="2003401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7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7"/>
              </a:rPr>
              <a:t>. 346145</a:t>
            </a:r>
            <a:endParaRPr dirty="0"/>
          </a:p>
        </p:txBody>
      </p:sp>
      <p:sp>
        <p:nvSpPr>
          <p:cNvPr id="709" name="Google Shape;709;p22"/>
          <p:cNvSpPr txBox="1"/>
          <p:nvPr/>
        </p:nvSpPr>
        <p:spPr>
          <a:xfrm>
            <a:off x="13953146" y="4459690"/>
            <a:ext cx="2852101" cy="491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Ланъярд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 проводом для зарядки. </a:t>
            </a:r>
            <a:endParaRPr/>
          </a:p>
        </p:txBody>
      </p:sp>
      <p:sp>
        <p:nvSpPr>
          <p:cNvPr id="710" name="Google Shape;710;p22"/>
          <p:cNvSpPr/>
          <p:nvPr/>
        </p:nvSpPr>
        <p:spPr>
          <a:xfrm>
            <a:off x="9075400" y="552075"/>
            <a:ext cx="4248601" cy="91734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1" name="Google Shape;711;p22"/>
          <p:cNvSpPr txBox="1"/>
          <p:nvPr/>
        </p:nvSpPr>
        <p:spPr>
          <a:xfrm>
            <a:off x="9239708" y="6163012"/>
            <a:ext cx="2003401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8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8"/>
              </a:rPr>
              <a:t>. 25700</a:t>
            </a:r>
            <a:endParaRPr dirty="0"/>
          </a:p>
        </p:txBody>
      </p:sp>
      <p:pic>
        <p:nvPicPr>
          <p:cNvPr id="712" name="Google Shape;712;p22" descr="Google Shape;835;p26"/>
          <p:cNvPicPr preferRelativeResize="0"/>
          <p:nvPr/>
        </p:nvPicPr>
        <p:blipFill rotWithShape="1">
          <a:blip r:embed="rId9">
            <a:alphaModFix amt="60000"/>
          </a:blip>
          <a:srcRect/>
          <a:stretch/>
        </p:blipFill>
        <p:spPr>
          <a:xfrm rot="5400000">
            <a:off x="1779398" y="3513775"/>
            <a:ext cx="10280954" cy="3253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13" name="Google Shape;713;p22" descr="Google Shape;836;p26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10800000" flipH="1">
            <a:off x="0" y="5158275"/>
            <a:ext cx="9239250" cy="5122675"/>
          </a:xfrm>
          <a:prstGeom prst="rect">
            <a:avLst/>
          </a:prstGeom>
          <a:noFill/>
          <a:ln>
            <a:noFill/>
          </a:ln>
        </p:spPr>
      </p:pic>
      <p:sp>
        <p:nvSpPr>
          <p:cNvPr id="714" name="Google Shape;714;p22"/>
          <p:cNvSpPr txBox="1"/>
          <p:nvPr/>
        </p:nvSpPr>
        <p:spPr>
          <a:xfrm>
            <a:off x="280550" y="8411388"/>
            <a:ext cx="7593300" cy="18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Добавьте в корзину эти незаменимы</a:t>
            </a:r>
            <a:endParaRPr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аксессуары и проведите лучшее мероприятие,</a:t>
            </a:r>
            <a:endParaRPr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великолепную промо-кампанию, незабываемую</a:t>
            </a:r>
            <a:endParaRPr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встречу с клиентами.</a:t>
            </a:r>
            <a:endParaRPr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Montserrat"/>
              <a:buNone/>
            </a:pPr>
            <a:endParaRPr/>
          </a:p>
        </p:txBody>
      </p:sp>
      <p:sp>
        <p:nvSpPr>
          <p:cNvPr id="715" name="Google Shape;715;p22"/>
          <p:cNvSpPr txBox="1"/>
          <p:nvPr/>
        </p:nvSpPr>
        <p:spPr>
          <a:xfrm>
            <a:off x="264250" y="396825"/>
            <a:ext cx="8421000" cy="12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Организатору</a:t>
            </a:r>
            <a:r>
              <a:rPr lang="en-US" sz="4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мероприятий: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стартовый набор </a:t>
            </a:r>
            <a:endParaRPr/>
          </a:p>
        </p:txBody>
      </p:sp>
      <p:sp>
        <p:nvSpPr>
          <p:cNvPr id="716" name="Google Shape;716;p22"/>
          <p:cNvSpPr/>
          <p:nvPr/>
        </p:nvSpPr>
        <p:spPr>
          <a:xfrm>
            <a:off x="13736195" y="552072"/>
            <a:ext cx="4248601" cy="28515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7" name="Google Shape;717;p22"/>
          <p:cNvSpPr txBox="1"/>
          <p:nvPr/>
        </p:nvSpPr>
        <p:spPr>
          <a:xfrm>
            <a:off x="13953160" y="767874"/>
            <a:ext cx="20283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INTRO</a:t>
            </a:r>
            <a:endParaRPr/>
          </a:p>
        </p:txBody>
      </p:sp>
      <p:sp>
        <p:nvSpPr>
          <p:cNvPr id="718" name="Google Shape;718;p22"/>
          <p:cNvSpPr txBox="1"/>
          <p:nvPr/>
        </p:nvSpPr>
        <p:spPr>
          <a:xfrm>
            <a:off x="13953160" y="1319246"/>
            <a:ext cx="18264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Пуллер ремувка.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15x2,5 см.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19" name="Google Shape;719;p22"/>
          <p:cNvSpPr txBox="1"/>
          <p:nvPr/>
        </p:nvSpPr>
        <p:spPr>
          <a:xfrm>
            <a:off x="13900505" y="2887984"/>
            <a:ext cx="20034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.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2"/>
              </a:rPr>
              <a:t>978073</a:t>
            </a:r>
            <a:endParaRPr dirty="0">
              <a:solidFill>
                <a:srgbClr val="9B9999"/>
              </a:solidFill>
            </a:endParaRPr>
          </a:p>
        </p:txBody>
      </p:sp>
      <p:pic>
        <p:nvPicPr>
          <p:cNvPr id="720" name="Google Shape;720;p22" descr="Google Shape;845;p26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9242238" y="2029974"/>
            <a:ext cx="3914927" cy="3914928"/>
          </a:xfrm>
          <a:prstGeom prst="rect">
            <a:avLst/>
          </a:prstGeom>
          <a:noFill/>
          <a:ln>
            <a:noFill/>
          </a:ln>
        </p:spPr>
      </p:pic>
      <p:sp>
        <p:nvSpPr>
          <p:cNvPr id="721" name="Google Shape;721;p22"/>
          <p:cNvSpPr txBox="1"/>
          <p:nvPr/>
        </p:nvSpPr>
        <p:spPr>
          <a:xfrm>
            <a:off x="9292373" y="6845224"/>
            <a:ext cx="3915002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СИЛИКОНОВОЕ ДНО</a:t>
            </a:r>
            <a:endParaRPr/>
          </a:p>
        </p:txBody>
      </p:sp>
      <p:sp>
        <p:nvSpPr>
          <p:cNvPr id="722" name="Google Shape;722;p22"/>
          <p:cNvSpPr txBox="1"/>
          <p:nvPr/>
        </p:nvSpPr>
        <p:spPr>
          <a:xfrm>
            <a:off x="9292363" y="749223"/>
            <a:ext cx="2028301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FUN</a:t>
            </a:r>
            <a:endParaRPr/>
          </a:p>
        </p:txBody>
      </p:sp>
      <p:sp>
        <p:nvSpPr>
          <p:cNvPr id="723" name="Google Shape;723;p22"/>
          <p:cNvSpPr txBox="1"/>
          <p:nvPr/>
        </p:nvSpPr>
        <p:spPr>
          <a:xfrm>
            <a:off x="9292373" y="1300599"/>
            <a:ext cx="29451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Кружка, 400 мл, фарфор.</a:t>
            </a:r>
            <a:endParaRPr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Сменное силиконовое дно.</a:t>
            </a:r>
            <a:endParaRPr/>
          </a:p>
        </p:txBody>
      </p:sp>
      <p:pic>
        <p:nvPicPr>
          <p:cNvPr id="724" name="Google Shape;724;p22" descr="Google Shape;849;p26"/>
          <p:cNvPicPr preferRelativeResize="0"/>
          <p:nvPr/>
        </p:nvPicPr>
        <p:blipFill rotWithShape="1"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1228116">
            <a:off x="10410450" y="7715547"/>
            <a:ext cx="2658002" cy="1347053"/>
          </a:xfrm>
          <a:prstGeom prst="rect">
            <a:avLst/>
          </a:prstGeom>
          <a:noFill/>
          <a:ln>
            <a:noFill/>
          </a:ln>
        </p:spPr>
      </p:pic>
      <p:sp>
        <p:nvSpPr>
          <p:cNvPr id="725" name="Google Shape;725;p22"/>
          <p:cNvSpPr txBox="1"/>
          <p:nvPr/>
        </p:nvSpPr>
        <p:spPr>
          <a:xfrm>
            <a:off x="9292373" y="7396599"/>
            <a:ext cx="29451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Комплектующая деталь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 кружке FUN.</a:t>
            </a:r>
            <a:endParaRPr/>
          </a:p>
        </p:txBody>
      </p:sp>
      <p:sp>
        <p:nvSpPr>
          <p:cNvPr id="726" name="Google Shape;726;p22"/>
          <p:cNvSpPr txBox="1"/>
          <p:nvPr/>
        </p:nvSpPr>
        <p:spPr>
          <a:xfrm>
            <a:off x="9239708" y="9149591"/>
            <a:ext cx="20034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5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5"/>
              </a:rPr>
              <a:t>. 25701</a:t>
            </a:r>
            <a:endParaRPr dirty="0"/>
          </a:p>
        </p:txBody>
      </p:sp>
      <p:grpSp>
        <p:nvGrpSpPr>
          <p:cNvPr id="727" name="Google Shape;727;p22"/>
          <p:cNvGrpSpPr/>
          <p:nvPr/>
        </p:nvGrpSpPr>
        <p:grpSpPr>
          <a:xfrm>
            <a:off x="12455548" y="8982423"/>
            <a:ext cx="477303" cy="477302"/>
            <a:chOff x="-1" y="0"/>
            <a:chExt cx="477301" cy="477300"/>
          </a:xfrm>
        </p:grpSpPr>
        <p:pic>
          <p:nvPicPr>
            <p:cNvPr id="728" name="Google Shape;728;p22" descr="Google Shape;853;p26"/>
            <p:cNvPicPr preferRelativeResize="0"/>
            <p:nvPr/>
          </p:nvPicPr>
          <p:blipFill rotWithShape="1">
            <a:blip r:embed="rId16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29" name="Google Shape;729;p22"/>
            <p:cNvSpPr txBox="1"/>
            <p:nvPr/>
          </p:nvSpPr>
          <p:spPr>
            <a:xfrm>
              <a:off x="-1" y="45903"/>
              <a:ext cx="477301" cy="3802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10</a:t>
              </a:r>
              <a:endParaRPr/>
            </a:p>
          </p:txBody>
        </p:sp>
      </p:grpSp>
      <p:grpSp>
        <p:nvGrpSpPr>
          <p:cNvPr id="730" name="Google Shape;730;p22"/>
          <p:cNvGrpSpPr/>
          <p:nvPr/>
        </p:nvGrpSpPr>
        <p:grpSpPr>
          <a:xfrm>
            <a:off x="17251949" y="2736848"/>
            <a:ext cx="477303" cy="477302"/>
            <a:chOff x="-1" y="0"/>
            <a:chExt cx="477301" cy="477300"/>
          </a:xfrm>
        </p:grpSpPr>
        <p:pic>
          <p:nvPicPr>
            <p:cNvPr id="731" name="Google Shape;731;p22" descr="Google Shape;856;p26"/>
            <p:cNvPicPr preferRelativeResize="0"/>
            <p:nvPr/>
          </p:nvPicPr>
          <p:blipFill rotWithShape="1">
            <a:blip r:embed="rId16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32" name="Google Shape;732;p22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8</a:t>
              </a:r>
              <a:endParaRPr/>
            </a:p>
          </p:txBody>
        </p:sp>
      </p:grpSp>
      <p:pic>
        <p:nvPicPr>
          <p:cNvPr id="733" name="Google Shape;733;p22" title="e12e9578-e707-11ec-9625-00155da68a11.jpg"/>
          <p:cNvPicPr preferRelativeResize="0"/>
          <p:nvPr/>
        </p:nvPicPr>
        <p:blipFill rotWithShape="1">
          <a:blip r:embed="rId1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19892">
            <a:off x="16048429" y="548300"/>
            <a:ext cx="830950" cy="2805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34" name="Google Shape;734;p22" title="6c8d0cab-5355-11ec-95e3-00155da68a10_4_21231-01-22-5.jpg"/>
          <p:cNvPicPr preferRelativeResize="0"/>
          <p:nvPr/>
        </p:nvPicPr>
        <p:blipFill>
          <a:blip r:embed="rId1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61350" y="7218200"/>
            <a:ext cx="2356326" cy="2356326"/>
          </a:xfrm>
          <a:prstGeom prst="rect">
            <a:avLst/>
          </a:prstGeom>
          <a:noFill/>
          <a:ln>
            <a:noFill/>
          </a:ln>
        </p:spPr>
      </p:pic>
      <p:sp>
        <p:nvSpPr>
          <p:cNvPr id="735" name="Google Shape;735;p22"/>
          <p:cNvSpPr txBox="1"/>
          <p:nvPr/>
        </p:nvSpPr>
        <p:spPr>
          <a:xfrm>
            <a:off x="13953180" y="7022400"/>
            <a:ext cx="30660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FUNKY SNOW</a:t>
            </a:r>
            <a:endParaRPr/>
          </a:p>
        </p:txBody>
      </p:sp>
      <p:sp>
        <p:nvSpPr>
          <p:cNvPr id="736" name="Google Shape;736;p22"/>
          <p:cNvSpPr txBox="1"/>
          <p:nvPr/>
        </p:nvSpPr>
        <p:spPr>
          <a:xfrm>
            <a:off x="13953176" y="7573775"/>
            <a:ext cx="20283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Бизнес-блокнот А5</a:t>
            </a: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Блок в точку.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737" name="Google Shape;737;p22"/>
          <p:cNvGrpSpPr/>
          <p:nvPr/>
        </p:nvGrpSpPr>
        <p:grpSpPr>
          <a:xfrm>
            <a:off x="17251949" y="8985248"/>
            <a:ext cx="477301" cy="477300"/>
            <a:chOff x="-1" y="0"/>
            <a:chExt cx="477301" cy="477300"/>
          </a:xfrm>
        </p:grpSpPr>
        <p:pic>
          <p:nvPicPr>
            <p:cNvPr id="738" name="Google Shape;738;p22" descr="Google Shape;856;p26"/>
            <p:cNvPicPr preferRelativeResize="0"/>
            <p:nvPr/>
          </p:nvPicPr>
          <p:blipFill rotWithShape="1">
            <a:blip r:embed="rId16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39" name="Google Shape;739;p22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5</a:t>
              </a:r>
              <a:endParaRPr/>
            </a:p>
          </p:txBody>
        </p:sp>
      </p:grpSp>
      <p:pic>
        <p:nvPicPr>
          <p:cNvPr id="740" name="Google Shape;740;p22" title="01.png"/>
          <p:cNvPicPr preferRelativeResize="0"/>
          <p:nvPr/>
        </p:nvPicPr>
        <p:blipFill>
          <a:blip r:embed="rId1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8250" y="3490075"/>
            <a:ext cx="1188474" cy="1106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41" name="Google Shape;741;p22" title="01.png"/>
          <p:cNvPicPr preferRelativeResize="0"/>
          <p:nvPr/>
        </p:nvPicPr>
        <p:blipFill>
          <a:blip r:embed="rId2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80805">
            <a:off x="5822262" y="2231607"/>
            <a:ext cx="527936" cy="49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42" name="Google Shape;742;p22" title="02.png"/>
          <p:cNvPicPr preferRelativeResize="0"/>
          <p:nvPr/>
        </p:nvPicPr>
        <p:blipFill>
          <a:blip r:embed="rId2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3474954">
            <a:off x="15825750" y="2235759"/>
            <a:ext cx="1037724" cy="159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3" name="Google Shape;743;p22" title="image - 2025-05-22T145404.718.png"/>
          <p:cNvPicPr preferRelativeResize="0"/>
          <p:nvPr/>
        </p:nvPicPr>
        <p:blipFill>
          <a:blip r:embed="rId2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0525" y="8210625"/>
            <a:ext cx="2204198" cy="137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44" name="Google Shape;744;p22" title="01.png"/>
          <p:cNvPicPr preferRelativeResize="0"/>
          <p:nvPr/>
        </p:nvPicPr>
        <p:blipFill>
          <a:blip r:embed="rId2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97407">
            <a:off x="16349969" y="5401888"/>
            <a:ext cx="194625" cy="181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45" name="Google Shape;745;p22" title="Frame 1.jpg"/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17219125" y="6913685"/>
            <a:ext cx="686525" cy="5426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p23"/>
          <p:cNvSpPr/>
          <p:nvPr/>
        </p:nvSpPr>
        <p:spPr>
          <a:xfrm>
            <a:off x="10289924" y="-31950"/>
            <a:ext cx="8057400" cy="10350900"/>
          </a:xfrm>
          <a:prstGeom prst="rect">
            <a:avLst/>
          </a:prstGeom>
          <a:solidFill>
            <a:srgbClr val="DCCFC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51" name="Google Shape;751;p23" descr="Google Shape;864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44574" y="-103151"/>
            <a:ext cx="7045926" cy="10504153"/>
          </a:xfrm>
          <a:prstGeom prst="rect">
            <a:avLst/>
          </a:prstGeom>
          <a:noFill/>
          <a:ln>
            <a:noFill/>
          </a:ln>
        </p:spPr>
      </p:pic>
      <p:sp>
        <p:nvSpPr>
          <p:cNvPr id="752" name="Google Shape;752;p23"/>
          <p:cNvSpPr/>
          <p:nvPr/>
        </p:nvSpPr>
        <p:spPr>
          <a:xfrm>
            <a:off x="9389495" y="3656124"/>
            <a:ext cx="8595302" cy="29481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3" name="Google Shape;753;p23"/>
          <p:cNvSpPr/>
          <p:nvPr/>
        </p:nvSpPr>
        <p:spPr>
          <a:xfrm>
            <a:off x="9502575" y="6991600"/>
            <a:ext cx="8482501" cy="29481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4" name="Google Shape;754;p23"/>
          <p:cNvSpPr/>
          <p:nvPr/>
        </p:nvSpPr>
        <p:spPr>
          <a:xfrm>
            <a:off x="10240274" y="320650"/>
            <a:ext cx="7744802" cy="29481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5" name="Google Shape;755;p23"/>
          <p:cNvSpPr txBox="1"/>
          <p:nvPr/>
        </p:nvSpPr>
        <p:spPr>
          <a:xfrm>
            <a:off x="12241424" y="7196277"/>
            <a:ext cx="1590901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SIN</a:t>
            </a:r>
            <a:endParaRPr/>
          </a:p>
        </p:txBody>
      </p:sp>
      <p:sp>
        <p:nvSpPr>
          <p:cNvPr id="756" name="Google Shape;756;p23"/>
          <p:cNvSpPr txBox="1"/>
          <p:nvPr/>
        </p:nvSpPr>
        <p:spPr>
          <a:xfrm>
            <a:off x="12241424" y="7621537"/>
            <a:ext cx="3087302" cy="22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Сумка на пояс </a:t>
            </a:r>
            <a:endParaRPr/>
          </a:p>
        </p:txBody>
      </p:sp>
      <p:sp>
        <p:nvSpPr>
          <p:cNvPr id="757" name="Google Shape;757;p23"/>
          <p:cNvSpPr txBox="1"/>
          <p:nvPr/>
        </p:nvSpPr>
        <p:spPr>
          <a:xfrm>
            <a:off x="12241424" y="469377"/>
            <a:ext cx="29124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2856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R</a:t>
            </a: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EFLECT-S</a:t>
            </a:r>
            <a:endParaRPr/>
          </a:p>
        </p:txBody>
      </p:sp>
      <p:sp>
        <p:nvSpPr>
          <p:cNvPr id="758" name="Google Shape;758;p23"/>
          <p:cNvSpPr/>
          <p:nvPr/>
        </p:nvSpPr>
        <p:spPr>
          <a:xfrm>
            <a:off x="14924250" y="9771025"/>
            <a:ext cx="100201" cy="100201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59" name="Google Shape;759;p23" descr="Google Shape;873;p27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571" b="19149"/>
          <a:stretch/>
        </p:blipFill>
        <p:spPr>
          <a:xfrm>
            <a:off x="14078700" y="7432253"/>
            <a:ext cx="3518126" cy="2191223"/>
          </a:xfrm>
          <a:prstGeom prst="rect">
            <a:avLst/>
          </a:prstGeom>
          <a:noFill/>
          <a:ln>
            <a:noFill/>
          </a:ln>
        </p:spPr>
      </p:pic>
      <p:sp>
        <p:nvSpPr>
          <p:cNvPr id="760" name="Google Shape;760;p23"/>
          <p:cNvSpPr txBox="1"/>
          <p:nvPr/>
        </p:nvSpPr>
        <p:spPr>
          <a:xfrm>
            <a:off x="12241424" y="9561421"/>
            <a:ext cx="2662801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5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5"/>
              </a:rPr>
              <a:t>. 971401</a:t>
            </a:r>
            <a:endParaRPr dirty="0"/>
          </a:p>
        </p:txBody>
      </p:sp>
      <p:sp>
        <p:nvSpPr>
          <p:cNvPr id="761" name="Google Shape;761;p23"/>
          <p:cNvSpPr txBox="1"/>
          <p:nvPr/>
        </p:nvSpPr>
        <p:spPr>
          <a:xfrm>
            <a:off x="12241424" y="2781746"/>
            <a:ext cx="26628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. 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7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9"/>
                  </a:ext>
                </a:extLst>
              </a:rPr>
              <a:t>254185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762" name="Google Shape;762;p23"/>
          <p:cNvSpPr txBox="1"/>
          <p:nvPr/>
        </p:nvSpPr>
        <p:spPr>
          <a:xfrm>
            <a:off x="12241424" y="6199037"/>
            <a:ext cx="20826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8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8"/>
              </a:rPr>
              <a:t>. 351000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763" name="Google Shape;763;p23"/>
          <p:cNvSpPr txBox="1"/>
          <p:nvPr/>
        </p:nvSpPr>
        <p:spPr>
          <a:xfrm>
            <a:off x="12241424" y="3843961"/>
            <a:ext cx="32799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LUANDA</a:t>
            </a:r>
            <a:endParaRPr/>
          </a:p>
        </p:txBody>
      </p:sp>
      <p:sp>
        <p:nvSpPr>
          <p:cNvPr id="764" name="Google Shape;764;p23"/>
          <p:cNvSpPr txBox="1"/>
          <p:nvPr/>
        </p:nvSpPr>
        <p:spPr>
          <a:xfrm>
            <a:off x="12241424" y="4289037"/>
            <a:ext cx="3252900" cy="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Футболка.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Кардный хлопок 100%,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Плотность </a:t>
            </a: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150 г/м2.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65" name="Google Shape;765;p23"/>
          <p:cNvSpPr txBox="1"/>
          <p:nvPr/>
        </p:nvSpPr>
        <p:spPr>
          <a:xfrm>
            <a:off x="492850" y="9438624"/>
            <a:ext cx="2658000" cy="1600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happygifts.ru</a:t>
            </a:r>
            <a:endParaRPr/>
          </a:p>
          <a:p>
            <a:pPr marL="0" marR="0" lvl="0" indent="0" algn="l" rtl="0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66" name="Google Shape;766;p23" descr="Google Shape;889;p27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0259123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7" name="Google Shape;767;p23" descr="Google Shape;890;p27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10800000" flipH="1">
            <a:off x="0" y="7146400"/>
            <a:ext cx="8934200" cy="3140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68" name="Google Shape;768;p23" descr="Google Shape;891;p27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0" y="5425"/>
            <a:ext cx="9315450" cy="3165550"/>
          </a:xfrm>
          <a:prstGeom prst="rect">
            <a:avLst/>
          </a:prstGeom>
          <a:noFill/>
          <a:ln>
            <a:noFill/>
          </a:ln>
        </p:spPr>
      </p:pic>
      <p:sp>
        <p:nvSpPr>
          <p:cNvPr id="769" name="Google Shape;769;p23"/>
          <p:cNvSpPr txBox="1"/>
          <p:nvPr/>
        </p:nvSpPr>
        <p:spPr>
          <a:xfrm>
            <a:off x="492850" y="534444"/>
            <a:ext cx="7974001" cy="622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Это безопасно! </a:t>
            </a:r>
            <a:endParaRPr/>
          </a:p>
        </p:txBody>
      </p:sp>
      <p:sp>
        <p:nvSpPr>
          <p:cNvPr id="770" name="Google Shape;770;p23"/>
          <p:cNvSpPr txBox="1"/>
          <p:nvPr/>
        </p:nvSpPr>
        <p:spPr>
          <a:xfrm>
            <a:off x="509134" y="9202170"/>
            <a:ext cx="8078101" cy="759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Несколько полезных предметов, которые </a:t>
            </a:r>
            <a:b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можно презентовать тем, кто работает на улице.</a:t>
            </a:r>
            <a:endParaRPr/>
          </a:p>
        </p:txBody>
      </p:sp>
      <p:pic>
        <p:nvPicPr>
          <p:cNvPr id="771" name="Google Shape;771;p23" descr="Google Shape;895;p27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7201277" y="377275"/>
            <a:ext cx="728101" cy="546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772" name="Google Shape;772;p23" descr="Google Shape;896;p27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6867302" y="7039999"/>
            <a:ext cx="836773" cy="627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73" name="Google Shape;773;p23" title="757294df-9ffe-11ef-9677-00155d41c408.jpg"/>
          <p:cNvPicPr preferRelativeResize="0"/>
          <p:nvPr/>
        </p:nvPicPr>
        <p:blipFill rotWithShape="1"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47025" y="972225"/>
            <a:ext cx="2574724" cy="1779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4" name="Google Shape;774;p23" descr="Google Shape;383;p15"/>
          <p:cNvPicPr preferRelativeResize="0"/>
          <p:nvPr/>
        </p:nvPicPr>
        <p:blipFill rotWithShape="1"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245171" y="929759"/>
            <a:ext cx="596576" cy="3238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75" name="Google Shape;775;p23"/>
          <p:cNvGrpSpPr/>
          <p:nvPr/>
        </p:nvGrpSpPr>
        <p:grpSpPr>
          <a:xfrm>
            <a:off x="17328149" y="2550020"/>
            <a:ext cx="477301" cy="477300"/>
            <a:chOff x="-1" y="0"/>
            <a:chExt cx="477301" cy="477300"/>
          </a:xfrm>
        </p:grpSpPr>
        <p:pic>
          <p:nvPicPr>
            <p:cNvPr id="776" name="Google Shape;776;p23" descr="Google Shape;856;p26"/>
            <p:cNvPicPr preferRelativeResize="0"/>
            <p:nvPr/>
          </p:nvPicPr>
          <p:blipFill rotWithShape="1">
            <a:blip r:embed="rId16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77" name="Google Shape;777;p23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4</a:t>
              </a:r>
              <a:endParaRPr/>
            </a:p>
          </p:txBody>
        </p:sp>
      </p:grpSp>
      <p:pic>
        <p:nvPicPr>
          <p:cNvPr id="778" name="Google Shape;778;p23" title="Безымянный-2.png"/>
          <p:cNvPicPr preferRelativeResize="0"/>
          <p:nvPr/>
        </p:nvPicPr>
        <p:blipFill>
          <a:blip r:embed="rId1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14661">
            <a:off x="15321323" y="1507613"/>
            <a:ext cx="596574" cy="392759"/>
          </a:xfrm>
          <a:prstGeom prst="rect">
            <a:avLst/>
          </a:prstGeom>
          <a:noFill/>
          <a:ln>
            <a:noFill/>
          </a:ln>
        </p:spPr>
      </p:pic>
      <p:pic>
        <p:nvPicPr>
          <p:cNvPr id="779" name="Google Shape;779;p23" title="Безымянный-2.png"/>
          <p:cNvPicPr preferRelativeResize="0"/>
          <p:nvPr/>
        </p:nvPicPr>
        <p:blipFill>
          <a:blip r:embed="rId1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87274" y="9076442"/>
            <a:ext cx="477298" cy="314195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23"/>
          <p:cNvSpPr txBox="1"/>
          <p:nvPr/>
        </p:nvSpPr>
        <p:spPr>
          <a:xfrm>
            <a:off x="12241424" y="999550"/>
            <a:ext cx="3054600" cy="125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Бейсболка, </a:t>
            </a: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5</a:t>
            </a: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клиньев, </a:t>
            </a:r>
            <a:endParaRPr sz="1400" b="0" i="0" u="none" strike="noStrike" cap="non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металлическая застежка.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переработанный полиэстер, 2</a:t>
            </a: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0</a:t>
            </a: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0 г/м2.</a:t>
            </a:r>
            <a:endParaRPr/>
          </a:p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781" name="Google Shape;781;p23" title="0160d682-3084-11ee-963e-00155da68a11.jpg"/>
          <p:cNvPicPr preferRelativeResize="0"/>
          <p:nvPr/>
        </p:nvPicPr>
        <p:blipFill rotWithShape="1">
          <a:blip r:embed="rId1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526937" y="3716787"/>
            <a:ext cx="2574725" cy="275434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82" name="Google Shape;782;p23"/>
          <p:cNvGrpSpPr/>
          <p:nvPr/>
        </p:nvGrpSpPr>
        <p:grpSpPr>
          <a:xfrm>
            <a:off x="17328149" y="5979020"/>
            <a:ext cx="477301" cy="477300"/>
            <a:chOff x="-1" y="0"/>
            <a:chExt cx="477301" cy="477300"/>
          </a:xfrm>
        </p:grpSpPr>
        <p:pic>
          <p:nvPicPr>
            <p:cNvPr id="783" name="Google Shape;783;p23" descr="Google Shape;856;p26"/>
            <p:cNvPicPr preferRelativeResize="0"/>
            <p:nvPr/>
          </p:nvPicPr>
          <p:blipFill rotWithShape="1">
            <a:blip r:embed="rId16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84" name="Google Shape;784;p23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7</a:t>
              </a:r>
              <a:endParaRPr/>
            </a:p>
          </p:txBody>
        </p:sp>
      </p:grpSp>
      <p:pic>
        <p:nvPicPr>
          <p:cNvPr id="785" name="Google Shape;785;p23"/>
          <p:cNvPicPr preferRelativeResize="0"/>
          <p:nvPr/>
        </p:nvPicPr>
        <p:blipFill>
          <a:blip r:embed="rId2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10520" y="3853339"/>
            <a:ext cx="523100" cy="392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86" name="Google Shape;786;p23" title="Безымянный-2.png"/>
          <p:cNvPicPr preferRelativeResize="0"/>
          <p:nvPr/>
        </p:nvPicPr>
        <p:blipFill>
          <a:blip r:embed="rId2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6082" y="4430667"/>
            <a:ext cx="728131" cy="47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7" name="Google Shape;787;p23" title="12.png"/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6588500" y="190200"/>
            <a:ext cx="6382349" cy="10286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788" name="Google Shape;788;p23" title="Безымянный-2.png"/>
          <p:cNvPicPr preferRelativeResize="0"/>
          <p:nvPr/>
        </p:nvPicPr>
        <p:blipFill>
          <a:blip r:embed="rId2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9303" y="1163130"/>
            <a:ext cx="728099" cy="4793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3" name="Google Shape;793;p25" title="portrait-engineers-work-hours-job-site.jp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8288000" cy="10287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4" name="Google Shape;794;p25" descr="Google Shape;924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5113" y="6810547"/>
            <a:ext cx="4226577" cy="308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5" name="Google Shape;795;p25" descr="Google Shape;835;p26"/>
          <p:cNvPicPr preferRelativeResize="0"/>
          <p:nvPr/>
        </p:nvPicPr>
        <p:blipFill rotWithShape="1">
          <a:blip r:embed="rId5">
            <a:alphaModFix amt="60000"/>
          </a:blip>
          <a:srcRect/>
          <a:stretch/>
        </p:blipFill>
        <p:spPr>
          <a:xfrm>
            <a:off x="1" y="0"/>
            <a:ext cx="18288000" cy="3253400"/>
          </a:xfrm>
          <a:prstGeom prst="rect">
            <a:avLst/>
          </a:prstGeom>
          <a:noFill/>
          <a:ln>
            <a:noFill/>
          </a:ln>
        </p:spPr>
      </p:pic>
      <p:sp>
        <p:nvSpPr>
          <p:cNvPr id="796" name="Google Shape;796;p25"/>
          <p:cNvSpPr txBox="1"/>
          <p:nvPr/>
        </p:nvSpPr>
        <p:spPr>
          <a:xfrm>
            <a:off x="492850" y="396824"/>
            <a:ext cx="7974001" cy="622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Тяжелая промышленность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1" name="Google Shape;801;p26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0873375" cy="10286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802" name="Google Shape;802;p26" descr="Google Shape;932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800000" flipH="1">
            <a:off x="-76200" y="5158280"/>
            <a:ext cx="9315450" cy="5180575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26"/>
          <p:cNvSpPr/>
          <p:nvPr/>
        </p:nvSpPr>
        <p:spPr>
          <a:xfrm>
            <a:off x="10571274" y="0"/>
            <a:ext cx="7725900" cy="10287000"/>
          </a:xfrm>
          <a:prstGeom prst="rect">
            <a:avLst/>
          </a:prstGeom>
          <a:solidFill>
            <a:srgbClr val="FA8740"/>
          </a:solidFill>
          <a:ln w="9525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4" name="Google Shape;804;p26" descr="Google Shape;934;p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958774" y="-103151"/>
            <a:ext cx="7045926" cy="10504153"/>
          </a:xfrm>
          <a:prstGeom prst="rect">
            <a:avLst/>
          </a:prstGeom>
          <a:noFill/>
          <a:ln>
            <a:noFill/>
          </a:ln>
        </p:spPr>
      </p:pic>
      <p:sp>
        <p:nvSpPr>
          <p:cNvPr id="805" name="Google Shape;805;p26"/>
          <p:cNvSpPr/>
          <p:nvPr/>
        </p:nvSpPr>
        <p:spPr>
          <a:xfrm>
            <a:off x="10409900" y="3656124"/>
            <a:ext cx="7575000" cy="29481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6" name="Google Shape;806;p26"/>
          <p:cNvSpPr/>
          <p:nvPr/>
        </p:nvSpPr>
        <p:spPr>
          <a:xfrm>
            <a:off x="10509554" y="6991600"/>
            <a:ext cx="7475401" cy="29481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7" name="Google Shape;807;p26"/>
          <p:cNvSpPr/>
          <p:nvPr/>
        </p:nvSpPr>
        <p:spPr>
          <a:xfrm>
            <a:off x="10011125" y="320625"/>
            <a:ext cx="7973701" cy="29481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8" name="Google Shape;808;p26"/>
          <p:cNvSpPr txBox="1"/>
          <p:nvPr/>
        </p:nvSpPr>
        <p:spPr>
          <a:xfrm>
            <a:off x="12241424" y="9447024"/>
            <a:ext cx="1895700" cy="319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875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6"/>
              </a:rPr>
              <a:t>арт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6"/>
              </a:rPr>
              <a:t>. 29800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809" name="Google Shape;809;p26"/>
          <p:cNvSpPr txBox="1"/>
          <p:nvPr/>
        </p:nvSpPr>
        <p:spPr>
          <a:xfrm>
            <a:off x="12241424" y="7098048"/>
            <a:ext cx="32799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SPRING</a:t>
            </a:r>
            <a:endParaRPr/>
          </a:p>
        </p:txBody>
      </p:sp>
      <p:sp>
        <p:nvSpPr>
          <p:cNvPr id="810" name="Google Shape;810;p26"/>
          <p:cNvSpPr txBox="1"/>
          <p:nvPr/>
        </p:nvSpPr>
        <p:spPr>
          <a:xfrm>
            <a:off x="12241424" y="3809174"/>
            <a:ext cx="23484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ANKARA</a:t>
            </a:r>
            <a:endParaRPr/>
          </a:p>
        </p:txBody>
      </p:sp>
      <p:sp>
        <p:nvSpPr>
          <p:cNvPr id="811" name="Google Shape;811;p26"/>
          <p:cNvSpPr/>
          <p:nvPr/>
        </p:nvSpPr>
        <p:spPr>
          <a:xfrm>
            <a:off x="14924250" y="9771025"/>
            <a:ext cx="100201" cy="100201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26"/>
          <p:cNvSpPr txBox="1"/>
          <p:nvPr/>
        </p:nvSpPr>
        <p:spPr>
          <a:xfrm>
            <a:off x="12241424" y="6162397"/>
            <a:ext cx="26628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7"/>
              </a:rPr>
              <a:t>арт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7"/>
              </a:rPr>
              <a:t>. 351002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813" name="Google Shape;813;p26"/>
          <p:cNvSpPr txBox="1"/>
          <p:nvPr/>
        </p:nvSpPr>
        <p:spPr>
          <a:xfrm>
            <a:off x="12241424" y="7549999"/>
            <a:ext cx="2274000" cy="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Бутылка для воды складная с карабином, 550/250 мл, силикон</a:t>
            </a:r>
            <a:endParaRPr/>
          </a:p>
        </p:txBody>
      </p:sp>
      <p:sp>
        <p:nvSpPr>
          <p:cNvPr id="814" name="Google Shape;814;p26"/>
          <p:cNvSpPr txBox="1"/>
          <p:nvPr/>
        </p:nvSpPr>
        <p:spPr>
          <a:xfrm>
            <a:off x="12241424" y="2799202"/>
            <a:ext cx="26628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8"/>
              </a:rPr>
              <a:t>арт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8"/>
              </a:rPr>
              <a:t>. 25435-S</a:t>
            </a:r>
            <a:endParaRPr dirty="0">
              <a:solidFill>
                <a:srgbClr val="9B9999"/>
              </a:solidFill>
            </a:endParaRPr>
          </a:p>
        </p:txBody>
      </p:sp>
      <p:pic>
        <p:nvPicPr>
          <p:cNvPr id="815" name="Google Shape;815;p26" descr="Google Shape;951;p30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142224" y="969188"/>
            <a:ext cx="603901" cy="2922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16" name="Google Shape;816;p26"/>
          <p:cNvGrpSpPr/>
          <p:nvPr/>
        </p:nvGrpSpPr>
        <p:grpSpPr>
          <a:xfrm>
            <a:off x="17351149" y="5957347"/>
            <a:ext cx="477303" cy="477302"/>
            <a:chOff x="-1" y="0"/>
            <a:chExt cx="477301" cy="477300"/>
          </a:xfrm>
        </p:grpSpPr>
        <p:pic>
          <p:nvPicPr>
            <p:cNvPr id="817" name="Google Shape;817;p26" descr="Google Shape;953;p30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18" name="Google Shape;818;p26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16</a:t>
              </a:r>
              <a:endParaRPr/>
            </a:p>
          </p:txBody>
        </p:sp>
      </p:grpSp>
      <p:pic>
        <p:nvPicPr>
          <p:cNvPr id="819" name="Google Shape;819;p26" descr="Google Shape;956;p30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5748550" y="8693908"/>
            <a:ext cx="477301" cy="669266"/>
          </a:xfrm>
          <a:prstGeom prst="rect">
            <a:avLst/>
          </a:prstGeom>
          <a:noFill/>
          <a:ln>
            <a:noFill/>
          </a:ln>
        </p:spPr>
      </p:pic>
      <p:pic>
        <p:nvPicPr>
          <p:cNvPr id="820" name="Google Shape;820;p26" descr="Google Shape;962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29852"/>
            <a:ext cx="6934200" cy="2822402"/>
          </a:xfrm>
          <a:prstGeom prst="rect">
            <a:avLst/>
          </a:prstGeom>
          <a:noFill/>
          <a:ln>
            <a:noFill/>
          </a:ln>
        </p:spPr>
      </p:pic>
      <p:sp>
        <p:nvSpPr>
          <p:cNvPr id="821" name="Google Shape;821;p26"/>
          <p:cNvSpPr txBox="1"/>
          <p:nvPr/>
        </p:nvSpPr>
        <p:spPr>
          <a:xfrm>
            <a:off x="503824" y="320628"/>
            <a:ext cx="95835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Сильные плечи будущего</a:t>
            </a:r>
            <a:endParaRPr/>
          </a:p>
        </p:txBody>
      </p:sp>
      <p:sp>
        <p:nvSpPr>
          <p:cNvPr id="822" name="Google Shape;822;p26"/>
          <p:cNvSpPr txBox="1"/>
          <p:nvPr/>
        </p:nvSpPr>
        <p:spPr>
          <a:xfrm>
            <a:off x="509150" y="8852724"/>
            <a:ext cx="7593300" cy="14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Несколько идей для мужского набора.</a:t>
            </a:r>
            <a:endParaRPr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Хотя, многие женщины тоже </a:t>
            </a:r>
            <a:b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не отказались</a:t>
            </a:r>
            <a:r>
              <a:rPr lang="en-US"/>
              <a:t> </a:t>
            </a: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бы от таких аксессуаров.</a:t>
            </a:r>
            <a:endParaRPr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Montserrat"/>
              <a:buNone/>
            </a:pPr>
            <a:endParaRPr/>
          </a:p>
        </p:txBody>
      </p:sp>
      <p:sp>
        <p:nvSpPr>
          <p:cNvPr id="823" name="Google Shape;823;p26"/>
          <p:cNvSpPr/>
          <p:nvPr/>
        </p:nvSpPr>
        <p:spPr>
          <a:xfrm>
            <a:off x="17142228" y="9610897"/>
            <a:ext cx="157500" cy="133200"/>
          </a:xfrm>
          <a:prstGeom prst="roundRect">
            <a:avLst>
              <a:gd name="adj" fmla="val 16667"/>
            </a:avLst>
          </a:prstGeom>
          <a:solidFill>
            <a:srgbClr val="CCCCCC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4" name="Google Shape;824;p26"/>
          <p:cNvSpPr/>
          <p:nvPr/>
        </p:nvSpPr>
        <p:spPr>
          <a:xfrm>
            <a:off x="17312645" y="9610897"/>
            <a:ext cx="157500" cy="133200"/>
          </a:xfrm>
          <a:prstGeom prst="roundRect">
            <a:avLst>
              <a:gd name="adj" fmla="val 16667"/>
            </a:avLst>
          </a:pr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5" name="Google Shape;825;p26"/>
          <p:cNvSpPr/>
          <p:nvPr/>
        </p:nvSpPr>
        <p:spPr>
          <a:xfrm>
            <a:off x="17483064" y="9610897"/>
            <a:ext cx="157500" cy="133200"/>
          </a:xfrm>
          <a:prstGeom prst="roundRect">
            <a:avLst>
              <a:gd name="adj" fmla="val 16667"/>
            </a:avLst>
          </a:prstGeom>
          <a:solidFill>
            <a:srgbClr val="C42F2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6" name="Google Shape;826;p26"/>
          <p:cNvSpPr/>
          <p:nvPr/>
        </p:nvSpPr>
        <p:spPr>
          <a:xfrm>
            <a:off x="17653482" y="9610897"/>
            <a:ext cx="157500" cy="133200"/>
          </a:xfrm>
          <a:prstGeom prst="roundRect">
            <a:avLst>
              <a:gd name="adj" fmla="val 16667"/>
            </a:avLst>
          </a:prstGeom>
          <a:solidFill>
            <a:srgbClr val="0B539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27" name="Google Shape;827;p26"/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204350" y="1076075"/>
            <a:ext cx="2912400" cy="17491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28" name="Google Shape;828;p26"/>
          <p:cNvGrpSpPr/>
          <p:nvPr/>
        </p:nvGrpSpPr>
        <p:grpSpPr>
          <a:xfrm>
            <a:off x="17351149" y="2575897"/>
            <a:ext cx="477301" cy="477300"/>
            <a:chOff x="-1" y="0"/>
            <a:chExt cx="477301" cy="477300"/>
          </a:xfrm>
        </p:grpSpPr>
        <p:pic>
          <p:nvPicPr>
            <p:cNvPr id="829" name="Google Shape;829;p26" descr="Google Shape;953;p30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30" name="Google Shape;830;p26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12</a:t>
              </a:r>
              <a:endParaRPr/>
            </a:p>
          </p:txBody>
        </p:sp>
      </p:grpSp>
      <p:sp>
        <p:nvSpPr>
          <p:cNvPr id="831" name="Google Shape;831;p26"/>
          <p:cNvSpPr txBox="1"/>
          <p:nvPr/>
        </p:nvSpPr>
        <p:spPr>
          <a:xfrm>
            <a:off x="12241425" y="472750"/>
            <a:ext cx="41163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2856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LIBERTY SANDWICH-S 270</a:t>
            </a:r>
            <a:endParaRPr/>
          </a:p>
        </p:txBody>
      </p:sp>
      <p:sp>
        <p:nvSpPr>
          <p:cNvPr id="832" name="Google Shape;832;p26"/>
          <p:cNvSpPr txBox="1"/>
          <p:nvPr/>
        </p:nvSpPr>
        <p:spPr>
          <a:xfrm>
            <a:off x="12239775" y="969200"/>
            <a:ext cx="2543400" cy="9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Бейсболка </a:t>
            </a:r>
            <a:b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из органического хлопка, 6 клиньев, сэндвич, металлическая застежка</a:t>
            </a:r>
            <a:endParaRPr/>
          </a:p>
        </p:txBody>
      </p:sp>
      <p:pic>
        <p:nvPicPr>
          <p:cNvPr id="833" name="Google Shape;833;p26"/>
          <p:cNvPicPr preferRelativeResize="0"/>
          <p:nvPr/>
        </p:nvPicPr>
        <p:blipFill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29675" y="3718963"/>
            <a:ext cx="2822400" cy="2822400"/>
          </a:xfrm>
          <a:prstGeom prst="rect">
            <a:avLst/>
          </a:prstGeom>
          <a:noFill/>
          <a:ln>
            <a:noFill/>
          </a:ln>
        </p:spPr>
      </p:pic>
      <p:sp>
        <p:nvSpPr>
          <p:cNvPr id="834" name="Google Shape;834;p26"/>
          <p:cNvSpPr txBox="1"/>
          <p:nvPr/>
        </p:nvSpPr>
        <p:spPr>
          <a:xfrm>
            <a:off x="12241425" y="4220750"/>
            <a:ext cx="2274000" cy="4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Футболка мужская, 100% хлопок, 190 г/м2</a:t>
            </a:r>
            <a:endParaRPr/>
          </a:p>
        </p:txBody>
      </p:sp>
      <p:pic>
        <p:nvPicPr>
          <p:cNvPr id="835" name="Google Shape;835;p26" title="23.pn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2883875" y="5425"/>
            <a:ext cx="10287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6" name="Google Shape;836;p26" descr="Google Shape;1329;p39"/>
          <p:cNvPicPr preferRelativeResize="0"/>
          <p:nvPr/>
        </p:nvPicPr>
        <p:blipFill rotWithShape="1"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828590" y="8102109"/>
            <a:ext cx="931274" cy="1787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837" name="Google Shape;837;p26" descr="Google Shape;1330;p39"/>
          <p:cNvPicPr preferRelativeResize="0"/>
          <p:nvPr/>
        </p:nvPicPr>
        <p:blipFill rotWithShape="1">
          <a:blip r:embed="rId1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985415" y="6991624"/>
            <a:ext cx="931274" cy="29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8" name="Google Shape;838;p26" descr="Google Shape;895;p27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17090649" y="377275"/>
            <a:ext cx="728101" cy="546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39" name="Google Shape;839;p26"/>
          <p:cNvPicPr preferRelativeResize="0"/>
          <p:nvPr/>
        </p:nvPicPr>
        <p:blipFill>
          <a:blip r:embed="rId1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29450" y="3788564"/>
            <a:ext cx="523100" cy="392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0" name="Google Shape;840;p26"/>
          <p:cNvPicPr preferRelativeResize="0"/>
          <p:nvPr/>
        </p:nvPicPr>
        <p:blipFill>
          <a:blip r:embed="rId1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64400" y="4324925"/>
            <a:ext cx="293325" cy="148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841" name="Google Shape;841;p26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 rot="492026">
            <a:off x="15607133" y="1793504"/>
            <a:ext cx="467487" cy="2367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6" name="Google Shape;846;p27"/>
          <p:cNvGrpSpPr/>
          <p:nvPr/>
        </p:nvGrpSpPr>
        <p:grpSpPr>
          <a:xfrm>
            <a:off x="9174" y="-1"/>
            <a:ext cx="18288005" cy="10287003"/>
            <a:chOff x="-1" y="0"/>
            <a:chExt cx="18288004" cy="10287001"/>
          </a:xfrm>
        </p:grpSpPr>
        <p:sp>
          <p:nvSpPr>
            <p:cNvPr id="847" name="Google Shape;847;p27"/>
            <p:cNvSpPr/>
            <p:nvPr/>
          </p:nvSpPr>
          <p:spPr>
            <a:xfrm flipH="1">
              <a:off x="0" y="0"/>
              <a:ext cx="18288003" cy="10287000"/>
            </a:xfrm>
            <a:prstGeom prst="rect">
              <a:avLst/>
            </a:prstGeom>
            <a:solidFill>
              <a:srgbClr val="8A684A"/>
            </a:solidFill>
            <a:ln w="9525" cap="flat" cmpd="sng">
              <a:solidFill>
                <a:srgbClr val="44546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848" name="Google Shape;848;p27" descr="Google Shape;974;p31"/>
            <p:cNvPicPr preferRelativeResize="0"/>
            <p:nvPr/>
          </p:nvPicPr>
          <p:blipFill rotWithShape="1">
            <a:blip r:embed="rId3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1486"/>
            <a:stretch/>
          </p:blipFill>
          <p:spPr>
            <a:xfrm flipH="1">
              <a:off x="-1" y="0"/>
              <a:ext cx="15201904" cy="1028700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49" name="Google Shape;849;p27" descr="Google Shape;975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800000" flipH="1">
            <a:off x="-76200" y="5158280"/>
            <a:ext cx="9315450" cy="5180575"/>
          </a:xfrm>
          <a:prstGeom prst="rect">
            <a:avLst/>
          </a:prstGeom>
          <a:noFill/>
          <a:ln>
            <a:noFill/>
          </a:ln>
        </p:spPr>
      </p:pic>
      <p:sp>
        <p:nvSpPr>
          <p:cNvPr id="850" name="Google Shape;850;p27"/>
          <p:cNvSpPr txBox="1"/>
          <p:nvPr/>
        </p:nvSpPr>
        <p:spPr>
          <a:xfrm>
            <a:off x="509150" y="8888649"/>
            <a:ext cx="7593300" cy="14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Качественная одежда с нанесением</a:t>
            </a:r>
            <a:endParaRPr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подойдет для промо</a:t>
            </a:r>
            <a:r>
              <a:rPr lang="en-US" sz="2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-</a:t>
            </a: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сувенира </a:t>
            </a:r>
            <a:b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или в качестве одежды для сотрудников.</a:t>
            </a:r>
            <a:endParaRPr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Montserrat"/>
              <a:buNone/>
            </a:pPr>
            <a:endParaRPr/>
          </a:p>
        </p:txBody>
      </p:sp>
      <p:sp>
        <p:nvSpPr>
          <p:cNvPr id="851" name="Google Shape;851;p27"/>
          <p:cNvSpPr/>
          <p:nvPr/>
        </p:nvSpPr>
        <p:spPr>
          <a:xfrm>
            <a:off x="12385760" y="5170099"/>
            <a:ext cx="4916701" cy="44010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52" name="Google Shape;852;p27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69550" y="6135488"/>
            <a:ext cx="2837826" cy="2837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53" name="Google Shape;853;p27" title="24.png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589325" y="6289075"/>
            <a:ext cx="2915525" cy="2915525"/>
          </a:xfrm>
          <a:prstGeom prst="rect">
            <a:avLst/>
          </a:prstGeom>
          <a:noFill/>
          <a:ln>
            <a:noFill/>
          </a:ln>
        </p:spPr>
      </p:pic>
      <p:sp>
        <p:nvSpPr>
          <p:cNvPr id="854" name="Google Shape;854;p27"/>
          <p:cNvSpPr/>
          <p:nvPr/>
        </p:nvSpPr>
        <p:spPr>
          <a:xfrm>
            <a:off x="7294273" y="5157799"/>
            <a:ext cx="4916700" cy="44010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55" name="Google Shape;855;p27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22025" y="6335175"/>
            <a:ext cx="3032775" cy="3032775"/>
          </a:xfrm>
          <a:prstGeom prst="rect">
            <a:avLst/>
          </a:prstGeom>
          <a:noFill/>
          <a:ln>
            <a:noFill/>
          </a:ln>
        </p:spPr>
      </p:pic>
      <p:sp>
        <p:nvSpPr>
          <p:cNvPr id="856" name="Google Shape;856;p27"/>
          <p:cNvSpPr/>
          <p:nvPr/>
        </p:nvSpPr>
        <p:spPr>
          <a:xfrm>
            <a:off x="12385760" y="646324"/>
            <a:ext cx="4916701" cy="43266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57" name="Google Shape;857;p27"/>
          <p:cNvPicPr preferRelativeResize="0"/>
          <p:nvPr/>
        </p:nvPicPr>
        <p:blipFill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26375" y="1789600"/>
            <a:ext cx="3032775" cy="3032775"/>
          </a:xfrm>
          <a:prstGeom prst="rect">
            <a:avLst/>
          </a:prstGeom>
          <a:noFill/>
          <a:ln>
            <a:noFill/>
          </a:ln>
        </p:spPr>
      </p:pic>
      <p:sp>
        <p:nvSpPr>
          <p:cNvPr id="858" name="Google Shape;858;p27"/>
          <p:cNvSpPr txBox="1"/>
          <p:nvPr/>
        </p:nvSpPr>
        <p:spPr>
          <a:xfrm>
            <a:off x="12551051" y="879275"/>
            <a:ext cx="2744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MOHITO 280</a:t>
            </a:r>
            <a:endParaRPr/>
          </a:p>
        </p:txBody>
      </p:sp>
      <p:sp>
        <p:nvSpPr>
          <p:cNvPr id="859" name="Google Shape;859;p27"/>
          <p:cNvSpPr txBox="1"/>
          <p:nvPr/>
        </p:nvSpPr>
        <p:spPr>
          <a:xfrm>
            <a:off x="12551182" y="4416804"/>
            <a:ext cx="15096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9"/>
              </a:rPr>
              <a:t>арт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9"/>
              </a:rPr>
              <a:t>. 52105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860" name="Google Shape;860;p27"/>
          <p:cNvSpPr txBox="1"/>
          <p:nvPr/>
        </p:nvSpPr>
        <p:spPr>
          <a:xfrm>
            <a:off x="12551175" y="1326950"/>
            <a:ext cx="35838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Стильная и современная толстовка оверсайз унисекс </a:t>
            </a:r>
            <a:b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с капюшоном</a:t>
            </a:r>
            <a:endParaRPr/>
          </a:p>
        </p:txBody>
      </p:sp>
      <p:sp>
        <p:nvSpPr>
          <p:cNvPr id="861" name="Google Shape;861;p27"/>
          <p:cNvSpPr txBox="1"/>
          <p:nvPr/>
        </p:nvSpPr>
        <p:spPr>
          <a:xfrm>
            <a:off x="12571896" y="5378737"/>
            <a:ext cx="44529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COLIN</a:t>
            </a:r>
            <a:endParaRPr/>
          </a:p>
        </p:txBody>
      </p:sp>
      <p:sp>
        <p:nvSpPr>
          <p:cNvPr id="862" name="Google Shape;862;p27"/>
          <p:cNvSpPr txBox="1"/>
          <p:nvPr/>
        </p:nvSpPr>
        <p:spPr>
          <a:xfrm>
            <a:off x="12572003" y="5826425"/>
            <a:ext cx="34326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Ветровка унисекс на молнии 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с капюшоном</a:t>
            </a:r>
            <a:endParaRPr/>
          </a:p>
        </p:txBody>
      </p:sp>
      <p:sp>
        <p:nvSpPr>
          <p:cNvPr id="863" name="Google Shape;863;p27"/>
          <p:cNvSpPr txBox="1"/>
          <p:nvPr/>
        </p:nvSpPr>
        <p:spPr>
          <a:xfrm>
            <a:off x="12552495" y="9150621"/>
            <a:ext cx="15096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0"/>
              </a:rPr>
              <a:t>арт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0"/>
              </a:rPr>
              <a:t>. 52103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864" name="Google Shape;864;p27"/>
          <p:cNvSpPr txBox="1"/>
          <p:nvPr/>
        </p:nvSpPr>
        <p:spPr>
          <a:xfrm>
            <a:off x="492850" y="534444"/>
            <a:ext cx="79740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Это в вашем стиле!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endParaRPr/>
          </a:p>
        </p:txBody>
      </p:sp>
      <p:sp>
        <p:nvSpPr>
          <p:cNvPr id="865" name="Google Shape;865;p27"/>
          <p:cNvSpPr/>
          <p:nvPr/>
        </p:nvSpPr>
        <p:spPr>
          <a:xfrm>
            <a:off x="7294273" y="634024"/>
            <a:ext cx="4916700" cy="43266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6" name="Google Shape;866;p27"/>
          <p:cNvSpPr txBox="1"/>
          <p:nvPr/>
        </p:nvSpPr>
        <p:spPr>
          <a:xfrm>
            <a:off x="7459563" y="866975"/>
            <a:ext cx="2744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ADAM 195</a:t>
            </a:r>
            <a:endParaRPr/>
          </a:p>
        </p:txBody>
      </p:sp>
      <p:sp>
        <p:nvSpPr>
          <p:cNvPr id="867" name="Google Shape;867;p27"/>
          <p:cNvSpPr txBox="1"/>
          <p:nvPr/>
        </p:nvSpPr>
        <p:spPr>
          <a:xfrm>
            <a:off x="7480409" y="5366437"/>
            <a:ext cx="44529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LIBRA 220</a:t>
            </a:r>
            <a:endParaRPr/>
          </a:p>
        </p:txBody>
      </p:sp>
      <p:sp>
        <p:nvSpPr>
          <p:cNvPr id="868" name="Google Shape;868;p27"/>
          <p:cNvSpPr txBox="1"/>
          <p:nvPr/>
        </p:nvSpPr>
        <p:spPr>
          <a:xfrm>
            <a:off x="7461008" y="9138321"/>
            <a:ext cx="15096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1"/>
              </a:rPr>
              <a:t>арт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1"/>
              </a:rPr>
              <a:t>. 52104</a:t>
            </a:r>
            <a:endParaRPr dirty="0">
              <a:solidFill>
                <a:srgbClr val="9B9999"/>
              </a:solidFill>
            </a:endParaRPr>
          </a:p>
        </p:txBody>
      </p:sp>
      <p:pic>
        <p:nvPicPr>
          <p:cNvPr id="869" name="Google Shape;869;p27"/>
          <p:cNvPicPr preferRelativeResize="0"/>
          <p:nvPr/>
        </p:nvPicPr>
        <p:blipFill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1613" y="1592588"/>
            <a:ext cx="3193601" cy="3193601"/>
          </a:xfrm>
          <a:prstGeom prst="rect">
            <a:avLst/>
          </a:prstGeom>
          <a:noFill/>
          <a:ln>
            <a:noFill/>
          </a:ln>
        </p:spPr>
      </p:pic>
      <p:sp>
        <p:nvSpPr>
          <p:cNvPr id="870" name="Google Shape;870;p27"/>
          <p:cNvSpPr txBox="1"/>
          <p:nvPr/>
        </p:nvSpPr>
        <p:spPr>
          <a:xfrm>
            <a:off x="7459695" y="4404504"/>
            <a:ext cx="15096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3"/>
              </a:rPr>
              <a:t>арт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3"/>
              </a:rPr>
              <a:t>. 353000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871" name="Google Shape;871;p27"/>
          <p:cNvSpPr txBox="1"/>
          <p:nvPr/>
        </p:nvSpPr>
        <p:spPr>
          <a:xfrm>
            <a:off x="7459700" y="1314650"/>
            <a:ext cx="24699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Мужская рубашка-поло из 100% кардного хлопка-пике</a:t>
            </a:r>
            <a:endParaRPr/>
          </a:p>
        </p:txBody>
      </p:sp>
      <p:grpSp>
        <p:nvGrpSpPr>
          <p:cNvPr id="872" name="Google Shape;872;p27"/>
          <p:cNvGrpSpPr/>
          <p:nvPr/>
        </p:nvGrpSpPr>
        <p:grpSpPr>
          <a:xfrm>
            <a:off x="11433422" y="4274372"/>
            <a:ext cx="477301" cy="477300"/>
            <a:chOff x="-1" y="0"/>
            <a:chExt cx="477301" cy="477300"/>
          </a:xfrm>
        </p:grpSpPr>
        <p:pic>
          <p:nvPicPr>
            <p:cNvPr id="873" name="Google Shape;873;p27" descr="Google Shape;1006;p31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74" name="Google Shape;874;p27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16</a:t>
              </a:r>
              <a:endParaRPr/>
            </a:p>
          </p:txBody>
        </p:sp>
      </p:grpSp>
      <p:sp>
        <p:nvSpPr>
          <p:cNvPr id="875" name="Google Shape;875;p27"/>
          <p:cNvSpPr/>
          <p:nvPr/>
        </p:nvSpPr>
        <p:spPr>
          <a:xfrm>
            <a:off x="11226853" y="9267197"/>
            <a:ext cx="157500" cy="133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27"/>
          <p:cNvSpPr/>
          <p:nvPr/>
        </p:nvSpPr>
        <p:spPr>
          <a:xfrm>
            <a:off x="11397270" y="9267197"/>
            <a:ext cx="157500" cy="133200"/>
          </a:xfrm>
          <a:prstGeom prst="roundRect">
            <a:avLst>
              <a:gd name="adj" fmla="val 16667"/>
            </a:avLst>
          </a:prstGeom>
          <a:solidFill>
            <a:srgbClr val="FFF2CC"/>
          </a:solidFill>
          <a:ln w="9525" cap="flat" cmpd="sng">
            <a:solidFill>
              <a:srgbClr val="9B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27"/>
          <p:cNvSpPr/>
          <p:nvPr/>
        </p:nvSpPr>
        <p:spPr>
          <a:xfrm>
            <a:off x="11567689" y="9267197"/>
            <a:ext cx="157500" cy="133200"/>
          </a:xfrm>
          <a:prstGeom prst="roundRect">
            <a:avLst>
              <a:gd name="adj" fmla="val 16667"/>
            </a:avLst>
          </a:prstGeom>
          <a:solidFill>
            <a:srgbClr val="073763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27"/>
          <p:cNvSpPr/>
          <p:nvPr/>
        </p:nvSpPr>
        <p:spPr>
          <a:xfrm>
            <a:off x="11738107" y="9267197"/>
            <a:ext cx="157500" cy="1332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27"/>
          <p:cNvSpPr txBox="1"/>
          <p:nvPr/>
        </p:nvSpPr>
        <p:spPr>
          <a:xfrm>
            <a:off x="7480525" y="5814125"/>
            <a:ext cx="37464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Стильная футболка оверсайз унисекс </a:t>
            </a:r>
            <a:b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с круглым вырезом, </a:t>
            </a:r>
            <a:b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высокой плотности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880" name="Google Shape;880;p27"/>
          <p:cNvGrpSpPr/>
          <p:nvPr/>
        </p:nvGrpSpPr>
        <p:grpSpPr>
          <a:xfrm>
            <a:off x="16659138" y="4545209"/>
            <a:ext cx="327918" cy="133200"/>
            <a:chOff x="0" y="0"/>
            <a:chExt cx="327918" cy="133200"/>
          </a:xfrm>
        </p:grpSpPr>
        <p:sp>
          <p:nvSpPr>
            <p:cNvPr id="881" name="Google Shape;881;p27"/>
            <p:cNvSpPr/>
            <p:nvPr/>
          </p:nvSpPr>
          <p:spPr>
            <a:xfrm>
              <a:off x="170418" y="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27"/>
            <p:cNvSpPr/>
            <p:nvPr/>
          </p:nvSpPr>
          <p:spPr>
            <a:xfrm>
              <a:off x="0" y="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 cap="flat" cmpd="sng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83" name="Google Shape;883;p27" descr="Google Shape;951;p30"/>
          <p:cNvPicPr preferRelativeResize="0"/>
          <p:nvPr/>
        </p:nvPicPr>
        <p:blipFill rotWithShape="1"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91699" y="5788001"/>
            <a:ext cx="603901" cy="292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84" name="Google Shape;884;p27" descr="Google Shape;951;p30"/>
          <p:cNvPicPr preferRelativeResize="0"/>
          <p:nvPr/>
        </p:nvPicPr>
        <p:blipFill rotWithShape="1"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83124" y="1283288"/>
            <a:ext cx="603901" cy="292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85" name="Google Shape;885;p27" descr="Google Shape;951;p30"/>
          <p:cNvPicPr preferRelativeResize="0"/>
          <p:nvPr/>
        </p:nvPicPr>
        <p:blipFill rotWithShape="1"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83124" y="5787988"/>
            <a:ext cx="603901" cy="2922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86" name="Google Shape;886;p27"/>
          <p:cNvGrpSpPr/>
          <p:nvPr/>
        </p:nvGrpSpPr>
        <p:grpSpPr>
          <a:xfrm>
            <a:off x="16509722" y="8953772"/>
            <a:ext cx="477301" cy="477300"/>
            <a:chOff x="-1" y="0"/>
            <a:chExt cx="477301" cy="477300"/>
          </a:xfrm>
        </p:grpSpPr>
        <p:pic>
          <p:nvPicPr>
            <p:cNvPr id="887" name="Google Shape;887;p27" descr="Google Shape;1006;p31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88" name="Google Shape;888;p27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8</a:t>
              </a:r>
              <a:endParaRPr/>
            </a:p>
          </p:txBody>
        </p:sp>
      </p:grpSp>
      <p:pic>
        <p:nvPicPr>
          <p:cNvPr id="889" name="Google Shape;889;p27"/>
          <p:cNvPicPr preferRelativeResize="0"/>
          <p:nvPr/>
        </p:nvPicPr>
        <p:blipFill>
          <a:blip r:embed="rId1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10525" y="890964"/>
            <a:ext cx="523100" cy="392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0" name="Google Shape;890;p27"/>
          <p:cNvPicPr preferRelativeResize="0"/>
          <p:nvPr/>
        </p:nvPicPr>
        <p:blipFill>
          <a:blip r:embed="rId1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7638" y="5366425"/>
            <a:ext cx="472000" cy="35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1" name="Google Shape;891;p27"/>
          <p:cNvPicPr preferRelativeResize="0"/>
          <p:nvPr/>
        </p:nvPicPr>
        <p:blipFill>
          <a:blip r:embed="rId1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49063" y="783850"/>
            <a:ext cx="472000" cy="35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2" name="Google Shape;892;p27"/>
          <p:cNvPicPr preferRelativeResize="0"/>
          <p:nvPr/>
        </p:nvPicPr>
        <p:blipFill>
          <a:blip r:embed="rId1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54463" y="5378725"/>
            <a:ext cx="472000" cy="35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3" name="Google Shape;893;p27"/>
          <p:cNvPicPr preferRelativeResize="0"/>
          <p:nvPr/>
        </p:nvPicPr>
        <p:blipFill>
          <a:blip r:embed="rId1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78925" y="2482976"/>
            <a:ext cx="327900" cy="352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94" name="Google Shape;894;p27"/>
          <p:cNvPicPr preferRelativeResize="0"/>
          <p:nvPr/>
        </p:nvPicPr>
        <p:blipFill>
          <a:blip r:embed="rId1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28718" y="2542793"/>
            <a:ext cx="252625" cy="292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95" name="Google Shape;895;p27"/>
          <p:cNvPicPr preferRelativeResize="0"/>
          <p:nvPr/>
        </p:nvPicPr>
        <p:blipFill>
          <a:blip r:embed="rId2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3138" y="6147798"/>
            <a:ext cx="420123" cy="261600"/>
          </a:xfrm>
          <a:prstGeom prst="rect">
            <a:avLst/>
          </a:prstGeom>
          <a:noFill/>
          <a:ln>
            <a:noFill/>
          </a:ln>
        </p:spPr>
      </p:pic>
      <p:sp>
        <p:nvSpPr>
          <p:cNvPr id="896" name="Google Shape;896;p27"/>
          <p:cNvSpPr txBox="1"/>
          <p:nvPr/>
        </p:nvSpPr>
        <p:spPr>
          <a:xfrm>
            <a:off x="11119450" y="6170900"/>
            <a:ext cx="7914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06.06.25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897" name="Google Shape;897;p27"/>
          <p:cNvPicPr preferRelativeResize="0"/>
          <p:nvPr/>
        </p:nvPicPr>
        <p:blipFill>
          <a:blip r:embed="rId2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66153" y="7353850"/>
            <a:ext cx="644600" cy="521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8" name="Google Shape;898;p27"/>
          <p:cNvPicPr preferRelativeResize="0"/>
          <p:nvPr/>
        </p:nvPicPr>
        <p:blipFill>
          <a:blip r:embed="rId2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38763" y="1592598"/>
            <a:ext cx="420123" cy="261600"/>
          </a:xfrm>
          <a:prstGeom prst="rect">
            <a:avLst/>
          </a:prstGeom>
          <a:noFill/>
          <a:ln>
            <a:noFill/>
          </a:ln>
        </p:spPr>
      </p:pic>
      <p:sp>
        <p:nvSpPr>
          <p:cNvPr id="899" name="Google Shape;899;p27"/>
          <p:cNvSpPr txBox="1"/>
          <p:nvPr/>
        </p:nvSpPr>
        <p:spPr>
          <a:xfrm>
            <a:off x="16135075" y="1615700"/>
            <a:ext cx="7914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16.06.25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4" name="Google Shape;904;p29" title="78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0" y="-578726"/>
            <a:ext cx="18288000" cy="12180101"/>
          </a:xfrm>
          <a:prstGeom prst="rect">
            <a:avLst/>
          </a:prstGeom>
          <a:noFill/>
          <a:ln>
            <a:noFill/>
          </a:ln>
        </p:spPr>
      </p:pic>
      <p:sp>
        <p:nvSpPr>
          <p:cNvPr id="905" name="Google Shape;905;p29"/>
          <p:cNvSpPr txBox="1"/>
          <p:nvPr/>
        </p:nvSpPr>
        <p:spPr>
          <a:xfrm>
            <a:off x="895350" y="613000"/>
            <a:ext cx="7734300" cy="11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8898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7300"/>
              <a:buFont typeface="Montserrat"/>
              <a:buNone/>
            </a:pPr>
            <a:r>
              <a:rPr lang="en-US" sz="7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Всё для обеда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906" name="Google Shape;906;p29"/>
          <p:cNvSpPr txBox="1"/>
          <p:nvPr/>
        </p:nvSpPr>
        <p:spPr>
          <a:xfrm>
            <a:off x="895350" y="3695700"/>
            <a:ext cx="7734300" cy="25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6416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Montserrat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- </a:t>
            </a:r>
            <a:r>
              <a:rPr lang="en-US" sz="24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Термосумки</a:t>
            </a:r>
            <a:br>
              <a:rPr lang="en-US" sz="24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4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- </a:t>
            </a:r>
            <a:r>
              <a:rPr lang="en-US" sz="24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Термосы</a:t>
            </a:r>
            <a:br>
              <a:rPr lang="en-US" sz="24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4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- </a:t>
            </a:r>
            <a:r>
              <a:rPr lang="en-US" sz="24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Термокружки</a:t>
            </a:r>
            <a:br>
              <a:rPr lang="en-US" sz="24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4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- </a:t>
            </a:r>
            <a:r>
              <a:rPr lang="en-US" sz="24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Ланчбоксы и приборы</a:t>
            </a:r>
            <a:br>
              <a:rPr lang="en-US" sz="24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4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- </a:t>
            </a:r>
            <a:r>
              <a:rPr lang="en-US" sz="24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Бутылки для воды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907" name="Google Shape;907;p29"/>
          <p:cNvSpPr txBox="1"/>
          <p:nvPr/>
        </p:nvSpPr>
        <p:spPr>
          <a:xfrm>
            <a:off x="2894750" y="-1191950"/>
            <a:ext cx="9808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2" name="Google Shape;912;p32"/>
          <p:cNvGrpSpPr/>
          <p:nvPr/>
        </p:nvGrpSpPr>
        <p:grpSpPr>
          <a:xfrm>
            <a:off x="-4725" y="0"/>
            <a:ext cx="8381587" cy="10287000"/>
            <a:chOff x="-1" y="0"/>
            <a:chExt cx="6435000" cy="10287000"/>
          </a:xfrm>
        </p:grpSpPr>
        <p:sp>
          <p:nvSpPr>
            <p:cNvPr id="913" name="Google Shape;913;p32"/>
            <p:cNvSpPr/>
            <p:nvPr/>
          </p:nvSpPr>
          <p:spPr>
            <a:xfrm>
              <a:off x="-1" y="0"/>
              <a:ext cx="6435000" cy="10287000"/>
            </a:xfrm>
            <a:prstGeom prst="rect">
              <a:avLst/>
            </a:prstGeom>
            <a:solidFill>
              <a:srgbClr val="02061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32"/>
            <p:cNvSpPr txBox="1"/>
            <p:nvPr/>
          </p:nvSpPr>
          <p:spPr>
            <a:xfrm>
              <a:off x="-1" y="4953383"/>
              <a:ext cx="6435000" cy="400200"/>
            </a:xfrm>
            <a:prstGeom prst="rect">
              <a:avLst/>
            </a:prstGeom>
            <a:solidFill>
              <a:srgbClr val="020610"/>
            </a:solidFill>
            <a:ln>
              <a:noFill/>
            </a:ln>
          </p:spPr>
          <p:txBody>
            <a:bodyPr spcFirstLastPara="1" wrap="square" lIns="91400" tIns="91400" rIns="91400" bIns="91400" anchor="ctr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 </a:t>
              </a:r>
              <a:endParaRPr/>
            </a:p>
          </p:txBody>
        </p:sp>
      </p:grpSp>
      <p:pic>
        <p:nvPicPr>
          <p:cNvPr id="915" name="Google Shape;915;p32" title="a92387a2-0b21-11df-836a-001871eb2973_6_berem-tozhe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01000" y="0"/>
            <a:ext cx="10287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916" name="Google Shape;916;p32"/>
          <p:cNvSpPr/>
          <p:nvPr/>
        </p:nvSpPr>
        <p:spPr>
          <a:xfrm>
            <a:off x="440150" y="5267936"/>
            <a:ext cx="2661900" cy="45300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7" name="Google Shape;917;p32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7990" y="5798787"/>
            <a:ext cx="1086226" cy="3836826"/>
          </a:xfrm>
          <a:prstGeom prst="rect">
            <a:avLst/>
          </a:prstGeom>
          <a:noFill/>
          <a:ln>
            <a:noFill/>
          </a:ln>
        </p:spPr>
      </p:pic>
      <p:sp>
        <p:nvSpPr>
          <p:cNvPr id="918" name="Google Shape;918;p32"/>
          <p:cNvSpPr/>
          <p:nvPr/>
        </p:nvSpPr>
        <p:spPr>
          <a:xfrm>
            <a:off x="6354075" y="-5900"/>
            <a:ext cx="11931300" cy="2994000"/>
          </a:xfrm>
          <a:prstGeom prst="rect">
            <a:avLst/>
          </a:prstGeom>
          <a:gradFill>
            <a:gsLst>
              <a:gs pos="0">
                <a:srgbClr val="222228"/>
              </a:gs>
              <a:gs pos="100000">
                <a:srgbClr val="FFFFFF">
                  <a:alpha val="0"/>
                </a:srgbClr>
              </a:gs>
            </a:gsLst>
            <a:lin ang="5400011" scaled="0"/>
          </a:gra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9" name="Google Shape;919;p32"/>
          <p:cNvSpPr/>
          <p:nvPr/>
        </p:nvSpPr>
        <p:spPr>
          <a:xfrm>
            <a:off x="441044" y="455325"/>
            <a:ext cx="2661900" cy="45300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0" name="Google Shape;920;p32"/>
          <p:cNvSpPr txBox="1"/>
          <p:nvPr/>
        </p:nvSpPr>
        <p:spPr>
          <a:xfrm>
            <a:off x="619518" y="552850"/>
            <a:ext cx="3227102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STRIPE</a:t>
            </a:r>
            <a:endParaRPr/>
          </a:p>
        </p:txBody>
      </p:sp>
      <p:sp>
        <p:nvSpPr>
          <p:cNvPr id="921" name="Google Shape;921;p32"/>
          <p:cNvSpPr txBox="1"/>
          <p:nvPr/>
        </p:nvSpPr>
        <p:spPr>
          <a:xfrm>
            <a:off x="619518" y="5387525"/>
            <a:ext cx="3227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THERMO</a:t>
            </a:r>
            <a:endParaRPr/>
          </a:p>
        </p:txBody>
      </p:sp>
      <p:sp>
        <p:nvSpPr>
          <p:cNvPr id="922" name="Google Shape;922;p32"/>
          <p:cNvSpPr txBox="1"/>
          <p:nvPr/>
        </p:nvSpPr>
        <p:spPr>
          <a:xfrm>
            <a:off x="619526" y="5806325"/>
            <a:ext cx="23469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Термос с ситечком, 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500 мл</a:t>
            </a:r>
            <a:endParaRPr/>
          </a:p>
        </p:txBody>
      </p:sp>
      <p:sp>
        <p:nvSpPr>
          <p:cNvPr id="923" name="Google Shape;923;p32"/>
          <p:cNvSpPr/>
          <p:nvPr/>
        </p:nvSpPr>
        <p:spPr>
          <a:xfrm>
            <a:off x="3374706" y="444312"/>
            <a:ext cx="2661900" cy="45300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4" name="Google Shape;924;p32"/>
          <p:cNvSpPr txBox="1"/>
          <p:nvPr/>
        </p:nvSpPr>
        <p:spPr>
          <a:xfrm>
            <a:off x="3553181" y="541838"/>
            <a:ext cx="3227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DISTILLER</a:t>
            </a:r>
            <a:endParaRPr/>
          </a:p>
        </p:txBody>
      </p:sp>
      <p:sp>
        <p:nvSpPr>
          <p:cNvPr id="925" name="Google Shape;925;p32"/>
          <p:cNvSpPr/>
          <p:nvPr/>
        </p:nvSpPr>
        <p:spPr>
          <a:xfrm>
            <a:off x="3373813" y="5256924"/>
            <a:ext cx="2661900" cy="45300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6" name="Google Shape;926;p32"/>
          <p:cNvSpPr txBox="1"/>
          <p:nvPr/>
        </p:nvSpPr>
        <p:spPr>
          <a:xfrm>
            <a:off x="3553181" y="5376512"/>
            <a:ext cx="3227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HENRY</a:t>
            </a:r>
            <a:endParaRPr/>
          </a:p>
        </p:txBody>
      </p:sp>
      <p:sp>
        <p:nvSpPr>
          <p:cNvPr id="927" name="Google Shape;927;p32"/>
          <p:cNvSpPr txBox="1"/>
          <p:nvPr/>
        </p:nvSpPr>
        <p:spPr>
          <a:xfrm>
            <a:off x="3553190" y="5795300"/>
            <a:ext cx="1428901" cy="22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Термос, 500 мл</a:t>
            </a:r>
            <a:endParaRPr/>
          </a:p>
        </p:txBody>
      </p:sp>
      <p:pic>
        <p:nvPicPr>
          <p:cNvPr id="928" name="Google Shape;928;p32" descr="Google Shape;1196;p36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5193" y="1386075"/>
            <a:ext cx="1678451" cy="3050202"/>
          </a:xfrm>
          <a:prstGeom prst="rect">
            <a:avLst/>
          </a:prstGeom>
          <a:noFill/>
          <a:ln>
            <a:noFill/>
          </a:ln>
        </p:spPr>
      </p:pic>
      <p:sp>
        <p:nvSpPr>
          <p:cNvPr id="929" name="Google Shape;929;p32"/>
          <p:cNvSpPr txBox="1"/>
          <p:nvPr/>
        </p:nvSpPr>
        <p:spPr>
          <a:xfrm>
            <a:off x="651777" y="4505049"/>
            <a:ext cx="1428901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6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6"/>
              </a:rPr>
              <a:t>. 40005</a:t>
            </a:r>
            <a:endParaRPr dirty="0"/>
          </a:p>
        </p:txBody>
      </p:sp>
      <p:sp>
        <p:nvSpPr>
          <p:cNvPr id="930" name="Google Shape;930;p32"/>
          <p:cNvSpPr txBox="1"/>
          <p:nvPr/>
        </p:nvSpPr>
        <p:spPr>
          <a:xfrm>
            <a:off x="624349" y="9382824"/>
            <a:ext cx="14292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7"/>
              </a:rPr>
              <a:t>арт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7"/>
              </a:rPr>
              <a:t>. 3517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931" name="Google Shape;931;p32"/>
          <p:cNvSpPr txBox="1"/>
          <p:nvPr/>
        </p:nvSpPr>
        <p:spPr>
          <a:xfrm>
            <a:off x="3578102" y="4524712"/>
            <a:ext cx="14289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8"/>
              </a:rPr>
              <a:t>арт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8"/>
              </a:rPr>
              <a:t>. 7251</a:t>
            </a:r>
            <a:endParaRPr dirty="0">
              <a:solidFill>
                <a:srgbClr val="9B9999"/>
              </a:solidFill>
            </a:endParaRPr>
          </a:p>
        </p:txBody>
      </p:sp>
      <p:pic>
        <p:nvPicPr>
          <p:cNvPr id="932" name="Google Shape;932;p32" descr="Google Shape;1203;p36"/>
          <p:cNvPicPr preferRelativeResize="0"/>
          <p:nvPr/>
        </p:nvPicPr>
        <p:blipFill rotWithShape="1">
          <a:blip r:embed="rId9">
            <a:alphaModFix amt="85000"/>
          </a:blip>
          <a:srcRect/>
          <a:stretch/>
        </p:blipFill>
        <p:spPr>
          <a:xfrm rot="-5400000" flipH="1">
            <a:off x="3045400" y="3306037"/>
            <a:ext cx="10292275" cy="3674926"/>
          </a:xfrm>
          <a:prstGeom prst="rect">
            <a:avLst/>
          </a:prstGeom>
          <a:noFill/>
          <a:ln>
            <a:noFill/>
          </a:ln>
        </p:spPr>
      </p:pic>
      <p:sp>
        <p:nvSpPr>
          <p:cNvPr id="933" name="Google Shape;933;p32"/>
          <p:cNvSpPr txBox="1"/>
          <p:nvPr/>
        </p:nvSpPr>
        <p:spPr>
          <a:xfrm>
            <a:off x="3550675" y="9402488"/>
            <a:ext cx="14292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0"/>
              </a:rPr>
              <a:t>арт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0"/>
              </a:rPr>
              <a:t>. 5804</a:t>
            </a:r>
            <a:endParaRPr dirty="0">
              <a:solidFill>
                <a:srgbClr val="9B9999"/>
              </a:solidFill>
            </a:endParaRPr>
          </a:p>
        </p:txBody>
      </p:sp>
      <p:grpSp>
        <p:nvGrpSpPr>
          <p:cNvPr id="934" name="Google Shape;934;p32"/>
          <p:cNvGrpSpPr/>
          <p:nvPr/>
        </p:nvGrpSpPr>
        <p:grpSpPr>
          <a:xfrm>
            <a:off x="2489036" y="4381698"/>
            <a:ext cx="477303" cy="477302"/>
            <a:chOff x="-1" y="0"/>
            <a:chExt cx="477301" cy="477300"/>
          </a:xfrm>
        </p:grpSpPr>
        <p:pic>
          <p:nvPicPr>
            <p:cNvPr id="935" name="Google Shape;935;p32" descr="Google Shape;1220;p36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36" name="Google Shape;936;p32"/>
            <p:cNvSpPr txBox="1"/>
            <p:nvPr/>
          </p:nvSpPr>
          <p:spPr>
            <a:xfrm>
              <a:off x="-1" y="45903"/>
              <a:ext cx="477301" cy="3802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/>
            </a:p>
          </p:txBody>
        </p:sp>
      </p:grpSp>
      <p:sp>
        <p:nvSpPr>
          <p:cNvPr id="937" name="Google Shape;937;p32"/>
          <p:cNvSpPr txBox="1"/>
          <p:nvPr/>
        </p:nvSpPr>
        <p:spPr>
          <a:xfrm>
            <a:off x="619531" y="971644"/>
            <a:ext cx="2569802" cy="491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Термос вакуумный,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450мл</a:t>
            </a:r>
            <a:endParaRPr/>
          </a:p>
        </p:txBody>
      </p:sp>
      <p:sp>
        <p:nvSpPr>
          <p:cNvPr id="938" name="Google Shape;938;p32"/>
          <p:cNvSpPr txBox="1"/>
          <p:nvPr/>
        </p:nvSpPr>
        <p:spPr>
          <a:xfrm>
            <a:off x="6786399" y="306503"/>
            <a:ext cx="9583500" cy="12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Стильные термосы: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</a:t>
            </a: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охраняя температуру</a:t>
            </a:r>
            <a:endParaRPr/>
          </a:p>
        </p:txBody>
      </p:sp>
      <p:sp>
        <p:nvSpPr>
          <p:cNvPr id="939" name="Google Shape;939;p32"/>
          <p:cNvSpPr txBox="1"/>
          <p:nvPr/>
        </p:nvSpPr>
        <p:spPr>
          <a:xfrm>
            <a:off x="6787149" y="8718281"/>
            <a:ext cx="8687701" cy="1847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Некоторые пользуются термосами время от времени,</a:t>
            </a:r>
            <a:endParaRPr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другие постоянно, но и те и другие будут рады получить</a:t>
            </a:r>
            <a:endParaRPr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этот качественный сосуд, сохраняющий температуру.</a:t>
            </a:r>
            <a:endParaRPr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Montserrat"/>
              <a:buNone/>
            </a:pPr>
            <a:r>
              <a:rPr lang="en-US" sz="38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/>
          </a:p>
        </p:txBody>
      </p:sp>
      <p:sp>
        <p:nvSpPr>
          <p:cNvPr id="940" name="Google Shape;940;p32"/>
          <p:cNvSpPr txBox="1"/>
          <p:nvPr/>
        </p:nvSpPr>
        <p:spPr>
          <a:xfrm>
            <a:off x="18851750" y="108188"/>
            <a:ext cx="14292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</a:t>
            </a:r>
            <a:r>
              <a:rPr lang="en-US" sz="1700" b="1" i="0" u="sng" strike="noStrike" cap="none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0"/>
                  </a:ext>
                </a:extLst>
              </a:rPr>
              <a:t>3516</a:t>
            </a:r>
            <a:endParaRPr/>
          </a:p>
        </p:txBody>
      </p:sp>
      <p:grpSp>
        <p:nvGrpSpPr>
          <p:cNvPr id="941" name="Google Shape;941;p32"/>
          <p:cNvGrpSpPr/>
          <p:nvPr/>
        </p:nvGrpSpPr>
        <p:grpSpPr>
          <a:xfrm>
            <a:off x="5381846" y="4588910"/>
            <a:ext cx="498336" cy="133200"/>
            <a:chOff x="170418" y="0"/>
            <a:chExt cx="498336" cy="133200"/>
          </a:xfrm>
        </p:grpSpPr>
        <p:sp>
          <p:nvSpPr>
            <p:cNvPr id="942" name="Google Shape;942;p32"/>
            <p:cNvSpPr/>
            <p:nvPr/>
          </p:nvSpPr>
          <p:spPr>
            <a:xfrm>
              <a:off x="170418" y="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9525" cap="flat" cmpd="sng">
              <a:solidFill>
                <a:srgbClr val="9B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3" name="Google Shape;943;p32"/>
            <p:cNvSpPr/>
            <p:nvPr/>
          </p:nvSpPr>
          <p:spPr>
            <a:xfrm>
              <a:off x="340836" y="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4" name="Google Shape;944;p32"/>
            <p:cNvSpPr/>
            <p:nvPr/>
          </p:nvSpPr>
          <p:spPr>
            <a:xfrm>
              <a:off x="511254" y="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rgbClr val="9B9999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945" name="Google Shape;945;p32"/>
          <p:cNvPicPr preferRelativeResize="0"/>
          <p:nvPr/>
        </p:nvPicPr>
        <p:blipFill rotWithShape="1"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2400" y="1174100"/>
            <a:ext cx="1135600" cy="33506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46" name="Google Shape;946;p32"/>
          <p:cNvPicPr preferRelativeResize="0"/>
          <p:nvPr/>
        </p:nvPicPr>
        <p:blipFill rotWithShape="1"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2438" y="6158625"/>
            <a:ext cx="1135618" cy="3204925"/>
          </a:xfrm>
          <a:prstGeom prst="rect">
            <a:avLst/>
          </a:prstGeom>
          <a:noFill/>
          <a:ln>
            <a:noFill/>
          </a:ln>
        </p:spPr>
      </p:pic>
      <p:sp>
        <p:nvSpPr>
          <p:cNvPr id="947" name="Google Shape;947;p32"/>
          <p:cNvSpPr txBox="1"/>
          <p:nvPr/>
        </p:nvSpPr>
        <p:spPr>
          <a:xfrm>
            <a:off x="3553195" y="960633"/>
            <a:ext cx="25698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Бутылка для воды, 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500мл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948" name="Google Shape;948;p32"/>
          <p:cNvPicPr preferRelativeResize="0"/>
          <p:nvPr/>
        </p:nvPicPr>
        <p:blipFill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1128" y="2595847"/>
            <a:ext cx="815240" cy="984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49" name="Google Shape;949;p32"/>
          <p:cNvPicPr preferRelativeResize="0"/>
          <p:nvPr/>
        </p:nvPicPr>
        <p:blipFill rotWithShape="1">
          <a:blip r:embed="rId1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035" r="23392"/>
          <a:stretch/>
        </p:blipFill>
        <p:spPr>
          <a:xfrm>
            <a:off x="4245950" y="7072850"/>
            <a:ext cx="815250" cy="188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0" name="Google Shape;950;p32"/>
          <p:cNvPicPr preferRelativeResize="0"/>
          <p:nvPr/>
        </p:nvPicPr>
        <p:blipFill rotWithShape="1">
          <a:blip r:embed="rId1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29992">
            <a:off x="1375215" y="7037876"/>
            <a:ext cx="806095" cy="2103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951" name="Google Shape;951;p32"/>
          <p:cNvPicPr preferRelativeResize="0"/>
          <p:nvPr/>
        </p:nvPicPr>
        <p:blipFill rotWithShape="1">
          <a:blip r:embed="rId1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59025" y="2482875"/>
            <a:ext cx="846376" cy="1741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6" name="Google Shape;956;p33" title="27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247"/>
          <a:stretch/>
        </p:blipFill>
        <p:spPr>
          <a:xfrm>
            <a:off x="6430275" y="2650"/>
            <a:ext cx="11857725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7" name="Google Shape;957;p33" descr="Google Shape;1232;p37"/>
          <p:cNvPicPr preferRelativeResize="0"/>
          <p:nvPr/>
        </p:nvPicPr>
        <p:blipFill rotWithShape="1">
          <a:blip r:embed="rId4">
            <a:alphaModFix amt="85000"/>
          </a:blip>
          <a:srcRect/>
          <a:stretch/>
        </p:blipFill>
        <p:spPr>
          <a:xfrm rot="-5400000" flipH="1">
            <a:off x="1983555" y="4368587"/>
            <a:ext cx="10292275" cy="1555102"/>
          </a:xfrm>
          <a:prstGeom prst="rect">
            <a:avLst/>
          </a:prstGeom>
          <a:noFill/>
          <a:ln>
            <a:noFill/>
          </a:ln>
        </p:spPr>
      </p:pic>
      <p:sp>
        <p:nvSpPr>
          <p:cNvPr id="958" name="Google Shape;958;p33"/>
          <p:cNvSpPr/>
          <p:nvPr/>
        </p:nvSpPr>
        <p:spPr>
          <a:xfrm flipH="1">
            <a:off x="6111675" y="-1"/>
            <a:ext cx="12294600" cy="2994002"/>
          </a:xfrm>
          <a:prstGeom prst="rect">
            <a:avLst/>
          </a:prstGeom>
          <a:gradFill>
            <a:gsLst>
              <a:gs pos="0">
                <a:srgbClr val="222228"/>
              </a:gs>
              <a:gs pos="100000">
                <a:srgbClr val="FFFFFF">
                  <a:alpha val="0"/>
                </a:srgbClr>
              </a:gs>
            </a:gsLst>
            <a:lin ang="5400011" scaled="0"/>
          </a:gra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59" name="Google Shape;959;p33"/>
          <p:cNvGrpSpPr/>
          <p:nvPr/>
        </p:nvGrpSpPr>
        <p:grpSpPr>
          <a:xfrm>
            <a:off x="-4727" y="0"/>
            <a:ext cx="6435004" cy="10287000"/>
            <a:chOff x="-1" y="0"/>
            <a:chExt cx="6435002" cy="10287000"/>
          </a:xfrm>
        </p:grpSpPr>
        <p:sp>
          <p:nvSpPr>
            <p:cNvPr id="960" name="Google Shape;960;p33"/>
            <p:cNvSpPr/>
            <p:nvPr/>
          </p:nvSpPr>
          <p:spPr>
            <a:xfrm>
              <a:off x="-1" y="0"/>
              <a:ext cx="6435002" cy="10287000"/>
            </a:xfrm>
            <a:prstGeom prst="rect">
              <a:avLst/>
            </a:prstGeom>
            <a:solidFill>
              <a:srgbClr val="1D1D2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33"/>
            <p:cNvSpPr txBox="1"/>
            <p:nvPr/>
          </p:nvSpPr>
          <p:spPr>
            <a:xfrm>
              <a:off x="-1" y="4953383"/>
              <a:ext cx="6435002" cy="3802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ctr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 </a:t>
              </a:r>
              <a:endParaRPr/>
            </a:p>
          </p:txBody>
        </p:sp>
      </p:grpSp>
      <p:sp>
        <p:nvSpPr>
          <p:cNvPr id="962" name="Google Shape;962;p33"/>
          <p:cNvSpPr/>
          <p:nvPr/>
        </p:nvSpPr>
        <p:spPr>
          <a:xfrm>
            <a:off x="441044" y="455325"/>
            <a:ext cx="2661900" cy="45300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3" name="Google Shape;963;p33"/>
          <p:cNvSpPr txBox="1"/>
          <p:nvPr/>
        </p:nvSpPr>
        <p:spPr>
          <a:xfrm>
            <a:off x="619521" y="552850"/>
            <a:ext cx="1697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MOVE ON</a:t>
            </a:r>
            <a:endParaRPr/>
          </a:p>
        </p:txBody>
      </p:sp>
      <p:sp>
        <p:nvSpPr>
          <p:cNvPr id="964" name="Google Shape;964;p33"/>
          <p:cNvSpPr txBox="1"/>
          <p:nvPr/>
        </p:nvSpPr>
        <p:spPr>
          <a:xfrm>
            <a:off x="619526" y="971647"/>
            <a:ext cx="21729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Термокружка, </a:t>
            </a: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40</a:t>
            </a: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0 мл</a:t>
            </a:r>
            <a:endParaRPr/>
          </a:p>
        </p:txBody>
      </p:sp>
      <p:sp>
        <p:nvSpPr>
          <p:cNvPr id="965" name="Google Shape;965;p33"/>
          <p:cNvSpPr/>
          <p:nvPr/>
        </p:nvSpPr>
        <p:spPr>
          <a:xfrm>
            <a:off x="440150" y="5267936"/>
            <a:ext cx="2661900" cy="45300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6" name="Google Shape;966;p33"/>
          <p:cNvSpPr txBox="1"/>
          <p:nvPr/>
        </p:nvSpPr>
        <p:spPr>
          <a:xfrm>
            <a:off x="619521" y="5387525"/>
            <a:ext cx="1916702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DISCOVER</a:t>
            </a:r>
            <a:endParaRPr/>
          </a:p>
        </p:txBody>
      </p:sp>
      <p:sp>
        <p:nvSpPr>
          <p:cNvPr id="967" name="Google Shape;967;p33"/>
          <p:cNvSpPr txBox="1"/>
          <p:nvPr/>
        </p:nvSpPr>
        <p:spPr>
          <a:xfrm>
            <a:off x="619525" y="5806325"/>
            <a:ext cx="2257801" cy="491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Термокружка </a:t>
            </a:r>
            <a:endParaRPr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дорожная вакуумная</a:t>
            </a:r>
            <a:endParaRPr/>
          </a:p>
        </p:txBody>
      </p:sp>
      <p:sp>
        <p:nvSpPr>
          <p:cNvPr id="968" name="Google Shape;968;p33"/>
          <p:cNvSpPr/>
          <p:nvPr/>
        </p:nvSpPr>
        <p:spPr>
          <a:xfrm>
            <a:off x="3374706" y="444312"/>
            <a:ext cx="2661900" cy="45300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9" name="Google Shape;969;p33"/>
          <p:cNvSpPr/>
          <p:nvPr/>
        </p:nvSpPr>
        <p:spPr>
          <a:xfrm>
            <a:off x="3373813" y="5256924"/>
            <a:ext cx="2661900" cy="45300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0" name="Google Shape;970;p33"/>
          <p:cNvSpPr txBox="1"/>
          <p:nvPr/>
        </p:nvSpPr>
        <p:spPr>
          <a:xfrm>
            <a:off x="3553181" y="5376512"/>
            <a:ext cx="3227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PROMO</a:t>
            </a:r>
            <a:endParaRPr/>
          </a:p>
        </p:txBody>
      </p:sp>
      <p:sp>
        <p:nvSpPr>
          <p:cNvPr id="971" name="Google Shape;971;p33"/>
          <p:cNvSpPr txBox="1"/>
          <p:nvPr/>
        </p:nvSpPr>
        <p:spPr>
          <a:xfrm>
            <a:off x="3553190" y="5795300"/>
            <a:ext cx="14289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Термо</a:t>
            </a: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кружка</a:t>
            </a: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 </a:t>
            </a: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45</a:t>
            </a: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0 мл</a:t>
            </a:r>
            <a:endParaRPr/>
          </a:p>
        </p:txBody>
      </p:sp>
      <p:sp>
        <p:nvSpPr>
          <p:cNvPr id="972" name="Google Shape;972;p33"/>
          <p:cNvSpPr txBox="1"/>
          <p:nvPr/>
        </p:nvSpPr>
        <p:spPr>
          <a:xfrm>
            <a:off x="651777" y="4505049"/>
            <a:ext cx="14289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5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1"/>
                  </a:ext>
                </a:extLst>
              </a:rPr>
              <a:t>арт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5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1"/>
                  </a:ext>
                </a:extLst>
              </a:rPr>
              <a:t>. 32900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973" name="Google Shape;973;p33"/>
          <p:cNvSpPr txBox="1"/>
          <p:nvPr/>
        </p:nvSpPr>
        <p:spPr>
          <a:xfrm>
            <a:off x="3553171" y="541850"/>
            <a:ext cx="1697101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OFFROAD</a:t>
            </a:r>
            <a:endParaRPr/>
          </a:p>
        </p:txBody>
      </p:sp>
      <p:sp>
        <p:nvSpPr>
          <p:cNvPr id="974" name="Google Shape;974;p33"/>
          <p:cNvSpPr txBox="1"/>
          <p:nvPr/>
        </p:nvSpPr>
        <p:spPr>
          <a:xfrm>
            <a:off x="3553176" y="960647"/>
            <a:ext cx="2172901" cy="22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Термокружка, 400 мл</a:t>
            </a:r>
            <a:endParaRPr/>
          </a:p>
        </p:txBody>
      </p:sp>
      <p:sp>
        <p:nvSpPr>
          <p:cNvPr id="975" name="Google Shape;975;p33"/>
          <p:cNvSpPr txBox="1"/>
          <p:nvPr/>
        </p:nvSpPr>
        <p:spPr>
          <a:xfrm>
            <a:off x="3585428" y="4494050"/>
            <a:ext cx="1428901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6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6"/>
              </a:rPr>
              <a:t>. 7253</a:t>
            </a:r>
            <a:endParaRPr dirty="0"/>
          </a:p>
        </p:txBody>
      </p:sp>
      <p:pic>
        <p:nvPicPr>
          <p:cNvPr id="976" name="Google Shape;976;p33" descr="Google Shape;1254;p37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752" r="20370"/>
          <a:stretch/>
        </p:blipFill>
        <p:spPr>
          <a:xfrm>
            <a:off x="3777549" y="1502090"/>
            <a:ext cx="1697103" cy="274273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77" name="Google Shape;977;p33"/>
          <p:cNvGrpSpPr/>
          <p:nvPr/>
        </p:nvGrpSpPr>
        <p:grpSpPr>
          <a:xfrm>
            <a:off x="5326991" y="4620409"/>
            <a:ext cx="498272" cy="133085"/>
            <a:chOff x="0" y="0"/>
            <a:chExt cx="498271" cy="133083"/>
          </a:xfrm>
        </p:grpSpPr>
        <p:sp>
          <p:nvSpPr>
            <p:cNvPr id="978" name="Google Shape;978;p33"/>
            <p:cNvSpPr/>
            <p:nvPr/>
          </p:nvSpPr>
          <p:spPr>
            <a:xfrm>
              <a:off x="170418" y="0"/>
              <a:ext cx="157434" cy="133083"/>
            </a:xfrm>
            <a:prstGeom prst="roundRect">
              <a:avLst>
                <a:gd name="adj" fmla="val 16667"/>
              </a:avLst>
            </a:prstGeom>
            <a:solidFill>
              <a:srgbClr val="1155C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33"/>
            <p:cNvSpPr/>
            <p:nvPr/>
          </p:nvSpPr>
          <p:spPr>
            <a:xfrm>
              <a:off x="0" y="0"/>
              <a:ext cx="157434" cy="133083"/>
            </a:xfrm>
            <a:prstGeom prst="roundRect">
              <a:avLst>
                <a:gd name="adj" fmla="val 16667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33"/>
            <p:cNvSpPr/>
            <p:nvPr/>
          </p:nvSpPr>
          <p:spPr>
            <a:xfrm>
              <a:off x="340836" y="0"/>
              <a:ext cx="157435" cy="133083"/>
            </a:xfrm>
            <a:prstGeom prst="roundRect">
              <a:avLst>
                <a:gd name="adj" fmla="val 16667"/>
              </a:avLst>
            </a:prstGeom>
            <a:solidFill>
              <a:srgbClr val="5B7A5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81" name="Google Shape;981;p33"/>
          <p:cNvSpPr txBox="1"/>
          <p:nvPr/>
        </p:nvSpPr>
        <p:spPr>
          <a:xfrm>
            <a:off x="3553000" y="9402499"/>
            <a:ext cx="13359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8"/>
              </a:rPr>
              <a:t>арт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8"/>
              </a:rPr>
              <a:t>. 53004</a:t>
            </a:r>
            <a:endParaRPr dirty="0">
              <a:solidFill>
                <a:srgbClr val="9B9999"/>
              </a:solidFill>
            </a:endParaRPr>
          </a:p>
        </p:txBody>
      </p:sp>
      <p:pic>
        <p:nvPicPr>
          <p:cNvPr id="982" name="Google Shape;982;p33" descr="Google Shape;1262;p37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181" r="29919"/>
          <a:stretch/>
        </p:blipFill>
        <p:spPr>
          <a:xfrm>
            <a:off x="1169469" y="6422899"/>
            <a:ext cx="1157919" cy="2902125"/>
          </a:xfrm>
          <a:prstGeom prst="rect">
            <a:avLst/>
          </a:prstGeom>
          <a:noFill/>
          <a:ln>
            <a:noFill/>
          </a:ln>
        </p:spPr>
      </p:pic>
      <p:sp>
        <p:nvSpPr>
          <p:cNvPr id="983" name="Google Shape;983;p33"/>
          <p:cNvSpPr txBox="1"/>
          <p:nvPr/>
        </p:nvSpPr>
        <p:spPr>
          <a:xfrm>
            <a:off x="593342" y="9402499"/>
            <a:ext cx="1267802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0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0"/>
              </a:rPr>
              <a:t>. 22100</a:t>
            </a:r>
            <a:endParaRPr dirty="0"/>
          </a:p>
        </p:txBody>
      </p:sp>
      <p:grpSp>
        <p:nvGrpSpPr>
          <p:cNvPr id="984" name="Google Shape;984;p33"/>
          <p:cNvGrpSpPr/>
          <p:nvPr/>
        </p:nvGrpSpPr>
        <p:grpSpPr>
          <a:xfrm>
            <a:off x="2474516" y="9482059"/>
            <a:ext cx="498272" cy="133085"/>
            <a:chOff x="0" y="0"/>
            <a:chExt cx="498271" cy="133083"/>
          </a:xfrm>
        </p:grpSpPr>
        <p:sp>
          <p:nvSpPr>
            <p:cNvPr id="985" name="Google Shape;985;p33"/>
            <p:cNvSpPr/>
            <p:nvPr/>
          </p:nvSpPr>
          <p:spPr>
            <a:xfrm>
              <a:off x="170418" y="0"/>
              <a:ext cx="157434" cy="133083"/>
            </a:xfrm>
            <a:prstGeom prst="roundRect">
              <a:avLst>
                <a:gd name="adj" fmla="val 16667"/>
              </a:avLst>
            </a:prstGeom>
            <a:solidFill>
              <a:srgbClr val="1155C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33"/>
            <p:cNvSpPr/>
            <p:nvPr/>
          </p:nvSpPr>
          <p:spPr>
            <a:xfrm>
              <a:off x="0" y="0"/>
              <a:ext cx="157434" cy="133083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33"/>
            <p:cNvSpPr/>
            <p:nvPr/>
          </p:nvSpPr>
          <p:spPr>
            <a:xfrm>
              <a:off x="340836" y="0"/>
              <a:ext cx="157435" cy="133083"/>
            </a:xfrm>
            <a:prstGeom prst="roundRect">
              <a:avLst>
                <a:gd name="adj" fmla="val 16667"/>
              </a:avLst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88" name="Google Shape;988;p33"/>
          <p:cNvSpPr txBox="1"/>
          <p:nvPr/>
        </p:nvSpPr>
        <p:spPr>
          <a:xfrm>
            <a:off x="6786399" y="306502"/>
            <a:ext cx="9583502" cy="1866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Посуда хранит тепло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1" i="0" u="none" strike="noStrike" cap="non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89" name="Google Shape;989;p33"/>
          <p:cNvSpPr txBox="1"/>
          <p:nvPr/>
        </p:nvSpPr>
        <p:spPr>
          <a:xfrm>
            <a:off x="6786374" y="1064900"/>
            <a:ext cx="11897702" cy="1002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Montserrat"/>
              <a:buNone/>
            </a:pPr>
            <a:r>
              <a:rPr lang="en-US" sz="19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Термокружка, во многих отношениях, лучше термоса, хотя бы благодаря своей </a:t>
            </a:r>
            <a:endParaRPr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Montserrat"/>
              <a:buNone/>
            </a:pPr>
            <a:r>
              <a:rPr lang="en-US" sz="19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большей практичности. Кроме того, этот аксессуар популярен у многих городских</a:t>
            </a:r>
            <a:endParaRPr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Montserrat"/>
              <a:buNone/>
            </a:pPr>
            <a:r>
              <a:rPr lang="en-US" sz="19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жителей. </a:t>
            </a:r>
            <a:endParaRPr/>
          </a:p>
        </p:txBody>
      </p:sp>
      <p:sp>
        <p:nvSpPr>
          <p:cNvPr id="990" name="Google Shape;990;p33"/>
          <p:cNvSpPr/>
          <p:nvPr/>
        </p:nvSpPr>
        <p:spPr>
          <a:xfrm>
            <a:off x="13842975" y="2377300"/>
            <a:ext cx="4767601" cy="2019901"/>
          </a:xfrm>
          <a:prstGeom prst="roundRect">
            <a:avLst>
              <a:gd name="adj" fmla="val 16667"/>
            </a:avLst>
          </a:prstGeom>
          <a:solidFill>
            <a:srgbClr val="1D1D2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1" name="Google Shape;991;p33"/>
          <p:cNvSpPr txBox="1"/>
          <p:nvPr/>
        </p:nvSpPr>
        <p:spPr>
          <a:xfrm>
            <a:off x="13986924" y="2422325"/>
            <a:ext cx="4266900" cy="18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Montserrat"/>
              <a:buNone/>
            </a:pPr>
            <a:r>
              <a:rPr lang="en-US" sz="19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Воспользуйтесь возможностью разместить бренд на предмете, </a:t>
            </a:r>
            <a:br>
              <a:rPr lang="en-US" sz="19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9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который будет регулярно находится в руках своего владельца.</a:t>
            </a:r>
            <a:endParaRPr/>
          </a:p>
        </p:txBody>
      </p:sp>
      <p:pic>
        <p:nvPicPr>
          <p:cNvPr id="992" name="Google Shape;992;p33"/>
          <p:cNvPicPr preferRelativeResize="0"/>
          <p:nvPr/>
        </p:nvPicPr>
        <p:blipFill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625" y="1797125"/>
            <a:ext cx="2580525" cy="2580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3" name="Google Shape;993;p33"/>
          <p:cNvPicPr preferRelativeResize="0"/>
          <p:nvPr/>
        </p:nvPicPr>
        <p:blipFill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73825" y="6586925"/>
            <a:ext cx="2661901" cy="26619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94" name="Google Shape;994;p33"/>
          <p:cNvGrpSpPr/>
          <p:nvPr/>
        </p:nvGrpSpPr>
        <p:grpSpPr>
          <a:xfrm>
            <a:off x="5400949" y="9228548"/>
            <a:ext cx="477301" cy="477300"/>
            <a:chOff x="-1" y="0"/>
            <a:chExt cx="477301" cy="477300"/>
          </a:xfrm>
        </p:grpSpPr>
        <p:pic>
          <p:nvPicPr>
            <p:cNvPr id="995" name="Google Shape;995;p33" descr="Google Shape;1220;p36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96" name="Google Shape;996;p33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6</a:t>
              </a:r>
              <a:endParaRPr/>
            </a:p>
          </p:txBody>
        </p:sp>
      </p:grpSp>
      <p:pic>
        <p:nvPicPr>
          <p:cNvPr id="997" name="Google Shape;997;p33"/>
          <p:cNvPicPr preferRelativeResize="0"/>
          <p:nvPr/>
        </p:nvPicPr>
        <p:blipFill rotWithShape="1"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68051" y="7337500"/>
            <a:ext cx="763724" cy="169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8" name="Google Shape;998;p33"/>
          <p:cNvPicPr preferRelativeResize="0"/>
          <p:nvPr/>
        </p:nvPicPr>
        <p:blipFill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5400000">
            <a:off x="1304650" y="3080275"/>
            <a:ext cx="658175" cy="32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9" name="Google Shape;999;p33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4277388" y="7717753"/>
            <a:ext cx="899425" cy="9335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0" name="Google Shape;1000;p33"/>
          <p:cNvPicPr preferRelativeResize="0"/>
          <p:nvPr/>
        </p:nvPicPr>
        <p:blipFill>
          <a:blip r:embed="rId1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0025" y="496975"/>
            <a:ext cx="621000" cy="4657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1" name="Google Shape;1001;p33"/>
          <p:cNvPicPr preferRelativeResize="0"/>
          <p:nvPr/>
        </p:nvPicPr>
        <p:blipFill>
          <a:blip r:embed="rId1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9100" y="496975"/>
            <a:ext cx="621000" cy="4657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6" name="Google Shape;1006;p34" descr="Google Shape;1279;p38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474101" cy="5557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7" name="Google Shape;1007;p34" title="28.png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8684"/>
          <a:stretch/>
        </p:blipFill>
        <p:spPr>
          <a:xfrm>
            <a:off x="0" y="0"/>
            <a:ext cx="9393851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8" name="Google Shape;1008;p34" descr="Google Shape;1281;p38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769" r="6768"/>
          <a:stretch/>
        </p:blipFill>
        <p:spPr>
          <a:xfrm>
            <a:off x="9393853" y="0"/>
            <a:ext cx="889416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9" name="Google Shape;1009;p34" descr="Google Shape;1282;p3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8999999" flipH="1">
            <a:off x="13268890" y="8190123"/>
            <a:ext cx="8260970" cy="3278732"/>
          </a:xfrm>
          <a:prstGeom prst="rect">
            <a:avLst/>
          </a:prstGeom>
          <a:noFill/>
          <a:ln>
            <a:noFill/>
          </a:ln>
        </p:spPr>
      </p:pic>
      <p:sp>
        <p:nvSpPr>
          <p:cNvPr id="1010" name="Google Shape;1010;p34"/>
          <p:cNvSpPr txBox="1"/>
          <p:nvPr/>
        </p:nvSpPr>
        <p:spPr>
          <a:xfrm>
            <a:off x="477966" y="9117887"/>
            <a:ext cx="12570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7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7"/>
              </a:rPr>
              <a:t>. 28002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1011" name="Google Shape;1011;p34"/>
          <p:cNvSpPr txBox="1"/>
          <p:nvPr/>
        </p:nvSpPr>
        <p:spPr>
          <a:xfrm>
            <a:off x="10098274" y="9121623"/>
            <a:ext cx="1420801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8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8"/>
              </a:rPr>
              <a:t>. 46000</a:t>
            </a:r>
            <a:endParaRPr dirty="0"/>
          </a:p>
        </p:txBody>
      </p:sp>
      <p:sp>
        <p:nvSpPr>
          <p:cNvPr id="1012" name="Google Shape;1012;p34"/>
          <p:cNvSpPr txBox="1"/>
          <p:nvPr/>
        </p:nvSpPr>
        <p:spPr>
          <a:xfrm>
            <a:off x="463149" y="8721100"/>
            <a:ext cx="3200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BREW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013" name="Google Shape;1013;p34"/>
          <p:cNvSpPr txBox="1"/>
          <p:nvPr/>
        </p:nvSpPr>
        <p:spPr>
          <a:xfrm>
            <a:off x="463174" y="9491574"/>
            <a:ext cx="78984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Термокружка вакуумная с ситечком, 380 мл, нержавеющая сталь. </a:t>
            </a:r>
            <a:br>
              <a:rPr lang="en-US" sz="1400" b="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Надолго сохранит горячую температуру напитка до 6 часов, холодную до 8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014" name="Google Shape;1014;p34"/>
          <p:cNvSpPr txBox="1"/>
          <p:nvPr/>
        </p:nvSpPr>
        <p:spPr>
          <a:xfrm>
            <a:off x="10098275" y="8721100"/>
            <a:ext cx="1003801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CLICK</a:t>
            </a:r>
            <a:endParaRPr/>
          </a:p>
        </p:txBody>
      </p:sp>
      <p:sp>
        <p:nvSpPr>
          <p:cNvPr id="1015" name="Google Shape;1015;p34"/>
          <p:cNvSpPr txBox="1"/>
          <p:nvPr/>
        </p:nvSpPr>
        <p:spPr>
          <a:xfrm>
            <a:off x="10098275" y="9499049"/>
            <a:ext cx="7402201" cy="491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Термокружка вакуумная, 400 мл, двойные стенки, нержавеющая сталь.</a:t>
            </a:r>
            <a:br>
              <a:rPr lang="en-US" sz="1400" b="0" i="0" u="none" strike="noStrike" cap="non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Легко открывается одной рукой. Сохраняет тепло до 4 часов</a:t>
            </a:r>
            <a:endParaRPr/>
          </a:p>
        </p:txBody>
      </p:sp>
      <p:grpSp>
        <p:nvGrpSpPr>
          <p:cNvPr id="1016" name="Google Shape;1016;p34"/>
          <p:cNvGrpSpPr/>
          <p:nvPr/>
        </p:nvGrpSpPr>
        <p:grpSpPr>
          <a:xfrm>
            <a:off x="17148954" y="9644605"/>
            <a:ext cx="582273" cy="238324"/>
            <a:chOff x="0" y="0"/>
            <a:chExt cx="582271" cy="238323"/>
          </a:xfrm>
        </p:grpSpPr>
        <p:sp>
          <p:nvSpPr>
            <p:cNvPr id="1017" name="Google Shape;1017;p34"/>
            <p:cNvSpPr/>
            <p:nvPr/>
          </p:nvSpPr>
          <p:spPr>
            <a:xfrm>
              <a:off x="302665" y="0"/>
              <a:ext cx="279606" cy="238323"/>
            </a:xfrm>
            <a:prstGeom prst="roundRect">
              <a:avLst>
                <a:gd name="adj" fmla="val 16667"/>
              </a:avLst>
            </a:prstGeom>
            <a:solidFill>
              <a:srgbClr val="CCCDD5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8" name="Google Shape;1018;p34"/>
            <p:cNvSpPr/>
            <p:nvPr/>
          </p:nvSpPr>
          <p:spPr>
            <a:xfrm>
              <a:off x="0" y="0"/>
              <a:ext cx="279606" cy="238323"/>
            </a:xfrm>
            <a:prstGeom prst="roundRect">
              <a:avLst>
                <a:gd name="adj" fmla="val 16667"/>
              </a:avLst>
            </a:prstGeom>
            <a:solidFill>
              <a:srgbClr val="000000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19" name="Google Shape;1019;p34"/>
          <p:cNvSpPr/>
          <p:nvPr/>
        </p:nvSpPr>
        <p:spPr>
          <a:xfrm>
            <a:off x="8764720" y="9644605"/>
            <a:ext cx="279607" cy="238324"/>
          </a:xfrm>
          <a:prstGeom prst="roundRect">
            <a:avLst>
              <a:gd name="adj" fmla="val 16667"/>
            </a:avLst>
          </a:prstGeom>
          <a:solidFill>
            <a:srgbClr val="CCCDD5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0" name="Google Shape;1020;p34" descr="Google Shape;1282;p3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flipH="1">
            <a:off x="2" y="0"/>
            <a:ext cx="9393850" cy="3278725"/>
          </a:xfrm>
          <a:prstGeom prst="rect">
            <a:avLst/>
          </a:prstGeom>
          <a:noFill/>
          <a:ln>
            <a:noFill/>
          </a:ln>
        </p:spPr>
      </p:pic>
      <p:sp>
        <p:nvSpPr>
          <p:cNvPr id="1021" name="Google Shape;1021;p34"/>
          <p:cNvSpPr txBox="1"/>
          <p:nvPr/>
        </p:nvSpPr>
        <p:spPr>
          <a:xfrm>
            <a:off x="492859" y="1162000"/>
            <a:ext cx="8078100" cy="16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Тренд на экологичность поднимает статус </a:t>
            </a:r>
            <a:b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этих аксессуаров для употребления напитков — </a:t>
            </a:r>
            <a:b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многие используют термокружки в качестве замены одноразовым стаканам в кафе.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Прекрасный стильный и модный аксессуар.</a:t>
            </a:r>
            <a:endParaRPr/>
          </a:p>
        </p:txBody>
      </p:sp>
      <p:sp>
        <p:nvSpPr>
          <p:cNvPr id="1022" name="Google Shape;1022;p34"/>
          <p:cNvSpPr txBox="1"/>
          <p:nvPr/>
        </p:nvSpPr>
        <p:spPr>
          <a:xfrm>
            <a:off x="492850" y="396824"/>
            <a:ext cx="7974001" cy="622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 собой горячие напитки</a:t>
            </a:r>
            <a:endParaRPr/>
          </a:p>
        </p:txBody>
      </p:sp>
      <p:pic>
        <p:nvPicPr>
          <p:cNvPr id="1023" name="Google Shape;1023;p3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809500" y="5412500"/>
            <a:ext cx="1677669" cy="1516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35"/>
          <p:cNvGrpSpPr/>
          <p:nvPr/>
        </p:nvGrpSpPr>
        <p:grpSpPr>
          <a:xfrm>
            <a:off x="-4725" y="0"/>
            <a:ext cx="6658384" cy="10287000"/>
            <a:chOff x="0" y="0"/>
            <a:chExt cx="6432600" cy="10287000"/>
          </a:xfrm>
        </p:grpSpPr>
        <p:sp>
          <p:nvSpPr>
            <p:cNvPr id="1029" name="Google Shape;1029;p35"/>
            <p:cNvSpPr/>
            <p:nvPr/>
          </p:nvSpPr>
          <p:spPr>
            <a:xfrm>
              <a:off x="0" y="0"/>
              <a:ext cx="6432600" cy="10287000"/>
            </a:xfrm>
            <a:prstGeom prst="rect">
              <a:avLst/>
            </a:prstGeom>
            <a:solidFill>
              <a:srgbClr val="02061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35"/>
            <p:cNvSpPr txBox="1"/>
            <p:nvPr/>
          </p:nvSpPr>
          <p:spPr>
            <a:xfrm>
              <a:off x="0" y="4953383"/>
              <a:ext cx="6432600" cy="400200"/>
            </a:xfrm>
            <a:prstGeom prst="rect">
              <a:avLst/>
            </a:prstGeom>
            <a:solidFill>
              <a:srgbClr val="020610"/>
            </a:solidFill>
            <a:ln>
              <a:noFill/>
            </a:ln>
          </p:spPr>
          <p:txBody>
            <a:bodyPr spcFirstLastPara="1" wrap="square" lIns="91400" tIns="91400" rIns="91400" bIns="91400" anchor="ctr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 </a:t>
              </a:r>
              <a:endParaRPr/>
            </a:p>
          </p:txBody>
        </p:sp>
      </p:grpSp>
      <p:sp>
        <p:nvSpPr>
          <p:cNvPr id="1031" name="Google Shape;1031;p35"/>
          <p:cNvSpPr/>
          <p:nvPr/>
        </p:nvSpPr>
        <p:spPr>
          <a:xfrm>
            <a:off x="3374706" y="444312"/>
            <a:ext cx="2661900" cy="45300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32" name="Google Shape;1032;p35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13925" y="1581283"/>
            <a:ext cx="1364400" cy="2971555"/>
          </a:xfrm>
          <a:prstGeom prst="rect">
            <a:avLst/>
          </a:prstGeom>
          <a:noFill/>
          <a:ln>
            <a:noFill/>
          </a:ln>
        </p:spPr>
      </p:pic>
      <p:sp>
        <p:nvSpPr>
          <p:cNvPr id="1033" name="Google Shape;1033;p35"/>
          <p:cNvSpPr/>
          <p:nvPr/>
        </p:nvSpPr>
        <p:spPr>
          <a:xfrm>
            <a:off x="441044" y="455325"/>
            <a:ext cx="2661900" cy="45300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4" name="Google Shape;1034;p35"/>
          <p:cNvSpPr txBox="1"/>
          <p:nvPr/>
        </p:nvSpPr>
        <p:spPr>
          <a:xfrm>
            <a:off x="619521" y="552850"/>
            <a:ext cx="1697102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TUBE</a:t>
            </a:r>
            <a:endParaRPr/>
          </a:p>
        </p:txBody>
      </p:sp>
      <p:sp>
        <p:nvSpPr>
          <p:cNvPr id="1035" name="Google Shape;1035;p35"/>
          <p:cNvSpPr txBox="1"/>
          <p:nvPr/>
        </p:nvSpPr>
        <p:spPr>
          <a:xfrm>
            <a:off x="619525" y="971649"/>
            <a:ext cx="2642401" cy="491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Бутылка для воды,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700 мл</a:t>
            </a:r>
            <a:endParaRPr/>
          </a:p>
        </p:txBody>
      </p:sp>
      <p:sp>
        <p:nvSpPr>
          <p:cNvPr id="1036" name="Google Shape;1036;p35"/>
          <p:cNvSpPr/>
          <p:nvPr/>
        </p:nvSpPr>
        <p:spPr>
          <a:xfrm>
            <a:off x="440150" y="5267936"/>
            <a:ext cx="2661900" cy="45300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35"/>
          <p:cNvSpPr txBox="1"/>
          <p:nvPr/>
        </p:nvSpPr>
        <p:spPr>
          <a:xfrm>
            <a:off x="619521" y="5387525"/>
            <a:ext cx="1916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BALANCE</a:t>
            </a:r>
            <a:endParaRPr/>
          </a:p>
        </p:txBody>
      </p:sp>
      <p:sp>
        <p:nvSpPr>
          <p:cNvPr id="1038" name="Google Shape;1038;p35"/>
          <p:cNvSpPr/>
          <p:nvPr/>
        </p:nvSpPr>
        <p:spPr>
          <a:xfrm>
            <a:off x="3373813" y="5256924"/>
            <a:ext cx="2661900" cy="45300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9" name="Google Shape;1039;p35"/>
          <p:cNvSpPr txBox="1"/>
          <p:nvPr/>
        </p:nvSpPr>
        <p:spPr>
          <a:xfrm>
            <a:off x="3553178" y="5376524"/>
            <a:ext cx="1090501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FLASK</a:t>
            </a:r>
            <a:endParaRPr/>
          </a:p>
        </p:txBody>
      </p:sp>
      <p:sp>
        <p:nvSpPr>
          <p:cNvPr id="1040" name="Google Shape;1040;p35"/>
          <p:cNvSpPr txBox="1"/>
          <p:nvPr/>
        </p:nvSpPr>
        <p:spPr>
          <a:xfrm>
            <a:off x="3553200" y="5795300"/>
            <a:ext cx="2172901" cy="491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Бутылка для воды,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800 мл</a:t>
            </a:r>
            <a:endParaRPr/>
          </a:p>
        </p:txBody>
      </p:sp>
      <p:grpSp>
        <p:nvGrpSpPr>
          <p:cNvPr id="1041" name="Google Shape;1041;p35"/>
          <p:cNvGrpSpPr/>
          <p:nvPr/>
        </p:nvGrpSpPr>
        <p:grpSpPr>
          <a:xfrm>
            <a:off x="5381871" y="9479760"/>
            <a:ext cx="498272" cy="133085"/>
            <a:chOff x="0" y="0"/>
            <a:chExt cx="498271" cy="133083"/>
          </a:xfrm>
        </p:grpSpPr>
        <p:sp>
          <p:nvSpPr>
            <p:cNvPr id="1042" name="Google Shape;1042;p35"/>
            <p:cNvSpPr/>
            <p:nvPr/>
          </p:nvSpPr>
          <p:spPr>
            <a:xfrm>
              <a:off x="0" y="0"/>
              <a:ext cx="157434" cy="133083"/>
            </a:xfrm>
            <a:prstGeom prst="roundRect">
              <a:avLst>
                <a:gd name="adj" fmla="val 16667"/>
              </a:avLst>
            </a:prstGeom>
            <a:solidFill>
              <a:srgbClr val="1155C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35"/>
            <p:cNvSpPr/>
            <p:nvPr/>
          </p:nvSpPr>
          <p:spPr>
            <a:xfrm>
              <a:off x="170418" y="0"/>
              <a:ext cx="157434" cy="133083"/>
            </a:xfrm>
            <a:prstGeom prst="roundRect">
              <a:avLst>
                <a:gd name="adj" fmla="val 16667"/>
              </a:avLst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35"/>
            <p:cNvSpPr/>
            <p:nvPr/>
          </p:nvSpPr>
          <p:spPr>
            <a:xfrm>
              <a:off x="340836" y="0"/>
              <a:ext cx="157435" cy="133083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 cap="flat" cmpd="sng">
              <a:solidFill>
                <a:srgbClr val="D9D9D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45" name="Google Shape;1045;p35"/>
          <p:cNvSpPr txBox="1"/>
          <p:nvPr/>
        </p:nvSpPr>
        <p:spPr>
          <a:xfrm>
            <a:off x="3553171" y="541850"/>
            <a:ext cx="1697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MENTO</a:t>
            </a:r>
            <a:endParaRPr/>
          </a:p>
        </p:txBody>
      </p:sp>
      <p:pic>
        <p:nvPicPr>
          <p:cNvPr id="1046" name="Google Shape;1046;p35" descr="Google Shape;1324;p39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075" r="29111"/>
          <a:stretch/>
        </p:blipFill>
        <p:spPr>
          <a:xfrm>
            <a:off x="4317424" y="6281075"/>
            <a:ext cx="1263900" cy="3174729"/>
          </a:xfrm>
          <a:prstGeom prst="rect">
            <a:avLst/>
          </a:prstGeom>
          <a:noFill/>
          <a:ln>
            <a:noFill/>
          </a:ln>
        </p:spPr>
      </p:pic>
      <p:sp>
        <p:nvSpPr>
          <p:cNvPr id="1047" name="Google Shape;1047;p35"/>
          <p:cNvSpPr txBox="1"/>
          <p:nvPr/>
        </p:nvSpPr>
        <p:spPr>
          <a:xfrm>
            <a:off x="594599" y="4540849"/>
            <a:ext cx="915902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5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5"/>
              </a:rPr>
              <a:t>. 1116</a:t>
            </a:r>
            <a:endParaRPr dirty="0"/>
          </a:p>
        </p:txBody>
      </p:sp>
      <p:sp>
        <p:nvSpPr>
          <p:cNvPr id="1048" name="Google Shape;1048;p35"/>
          <p:cNvSpPr txBox="1"/>
          <p:nvPr/>
        </p:nvSpPr>
        <p:spPr>
          <a:xfrm>
            <a:off x="3574100" y="4507500"/>
            <a:ext cx="14289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6"/>
              </a:rPr>
              <a:t>арт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6"/>
              </a:rPr>
              <a:t>. 7120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1049" name="Google Shape;1049;p35"/>
          <p:cNvSpPr txBox="1"/>
          <p:nvPr/>
        </p:nvSpPr>
        <p:spPr>
          <a:xfrm>
            <a:off x="3575730" y="9402474"/>
            <a:ext cx="10152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7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7"/>
              </a:rPr>
              <a:t>. 1113</a:t>
            </a:r>
            <a:endParaRPr dirty="0"/>
          </a:p>
        </p:txBody>
      </p:sp>
      <p:sp>
        <p:nvSpPr>
          <p:cNvPr id="1050" name="Google Shape;1050;p35"/>
          <p:cNvSpPr txBox="1"/>
          <p:nvPr/>
        </p:nvSpPr>
        <p:spPr>
          <a:xfrm>
            <a:off x="3553174" y="960649"/>
            <a:ext cx="23271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Бутылка</a:t>
            </a: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 для воды </a:t>
            </a:r>
            <a:b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с карабином, 400 мл</a:t>
            </a:r>
            <a:endParaRPr/>
          </a:p>
        </p:txBody>
      </p:sp>
      <p:sp>
        <p:nvSpPr>
          <p:cNvPr id="1051" name="Google Shape;1051;p35"/>
          <p:cNvSpPr txBox="1"/>
          <p:nvPr/>
        </p:nvSpPr>
        <p:spPr>
          <a:xfrm>
            <a:off x="619525" y="5806325"/>
            <a:ext cx="24825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Б</a:t>
            </a: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утылка </a:t>
            </a: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для воды, 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600 мл</a:t>
            </a:r>
            <a:endParaRPr/>
          </a:p>
        </p:txBody>
      </p:sp>
      <p:sp>
        <p:nvSpPr>
          <p:cNvPr id="1052" name="Google Shape;1052;p35"/>
          <p:cNvSpPr txBox="1"/>
          <p:nvPr/>
        </p:nvSpPr>
        <p:spPr>
          <a:xfrm>
            <a:off x="623500" y="9402504"/>
            <a:ext cx="13644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8"/>
              </a:rPr>
              <a:t>арт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8"/>
              </a:rPr>
              <a:t>. 53002</a:t>
            </a:r>
            <a:endParaRPr dirty="0">
              <a:solidFill>
                <a:srgbClr val="9B9999"/>
              </a:solidFill>
            </a:endParaRPr>
          </a:p>
        </p:txBody>
      </p:sp>
      <p:grpSp>
        <p:nvGrpSpPr>
          <p:cNvPr id="1053" name="Google Shape;1053;p35"/>
          <p:cNvGrpSpPr/>
          <p:nvPr/>
        </p:nvGrpSpPr>
        <p:grpSpPr>
          <a:xfrm>
            <a:off x="2425034" y="9482059"/>
            <a:ext cx="498271" cy="133085"/>
            <a:chOff x="170418" y="0"/>
            <a:chExt cx="498270" cy="133083"/>
          </a:xfrm>
        </p:grpSpPr>
        <p:sp>
          <p:nvSpPr>
            <p:cNvPr id="1054" name="Google Shape;1054;p35"/>
            <p:cNvSpPr/>
            <p:nvPr/>
          </p:nvSpPr>
          <p:spPr>
            <a:xfrm>
              <a:off x="170418" y="0"/>
              <a:ext cx="157434" cy="133083"/>
            </a:xfrm>
            <a:prstGeom prst="roundRect">
              <a:avLst>
                <a:gd name="adj" fmla="val 16667"/>
              </a:avLst>
            </a:prstGeom>
            <a:solidFill>
              <a:srgbClr val="B6D7A8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35"/>
            <p:cNvSpPr/>
            <p:nvPr/>
          </p:nvSpPr>
          <p:spPr>
            <a:xfrm>
              <a:off x="340836" y="0"/>
              <a:ext cx="157434" cy="133083"/>
            </a:xfrm>
            <a:prstGeom prst="roundRect">
              <a:avLst>
                <a:gd name="adj" fmla="val 16667"/>
              </a:avLst>
            </a:prstGeom>
            <a:solidFill>
              <a:srgbClr val="F3F3F3"/>
            </a:solidFill>
            <a:ln w="9525" cap="flat" cmpd="sng">
              <a:solidFill>
                <a:srgbClr val="9B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35"/>
            <p:cNvSpPr/>
            <p:nvPr/>
          </p:nvSpPr>
          <p:spPr>
            <a:xfrm>
              <a:off x="511254" y="0"/>
              <a:ext cx="157434" cy="133083"/>
            </a:xfrm>
            <a:prstGeom prst="roundRect">
              <a:avLst>
                <a:gd name="adj" fmla="val 16667"/>
              </a:avLst>
            </a:prstGeom>
            <a:solidFill>
              <a:srgbClr val="5D90CA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057" name="Google Shape;1057;p35" descr="Google Shape;1339;p39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978" r="26919"/>
          <a:stretch/>
        </p:blipFill>
        <p:spPr>
          <a:xfrm>
            <a:off x="1228825" y="1502982"/>
            <a:ext cx="1263900" cy="300206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58" name="Google Shape;1058;p35"/>
          <p:cNvGrpSpPr/>
          <p:nvPr/>
        </p:nvGrpSpPr>
        <p:grpSpPr>
          <a:xfrm>
            <a:off x="2398934" y="4620409"/>
            <a:ext cx="498272" cy="133085"/>
            <a:chOff x="0" y="0"/>
            <a:chExt cx="498271" cy="133083"/>
          </a:xfrm>
        </p:grpSpPr>
        <p:sp>
          <p:nvSpPr>
            <p:cNvPr id="1059" name="Google Shape;1059;p35"/>
            <p:cNvSpPr/>
            <p:nvPr/>
          </p:nvSpPr>
          <p:spPr>
            <a:xfrm>
              <a:off x="0" y="0"/>
              <a:ext cx="157434" cy="133083"/>
            </a:xfrm>
            <a:prstGeom prst="roundRect">
              <a:avLst>
                <a:gd name="adj" fmla="val 16667"/>
              </a:avLst>
            </a:prstGeom>
            <a:solidFill>
              <a:srgbClr val="1155C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35"/>
            <p:cNvSpPr/>
            <p:nvPr/>
          </p:nvSpPr>
          <p:spPr>
            <a:xfrm>
              <a:off x="170418" y="0"/>
              <a:ext cx="157434" cy="133083"/>
            </a:xfrm>
            <a:prstGeom prst="roundRect">
              <a:avLst>
                <a:gd name="adj" fmla="val 16667"/>
              </a:avLst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35"/>
            <p:cNvSpPr/>
            <p:nvPr/>
          </p:nvSpPr>
          <p:spPr>
            <a:xfrm>
              <a:off x="340836" y="0"/>
              <a:ext cx="157435" cy="133083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062" name="Google Shape;1062;p35" descr="Google Shape;1345;p39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749587" y="7504524"/>
            <a:ext cx="399577" cy="1394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3" name="Google Shape;1063;p35" descr="Google Shape;1346;p39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43225" y="2825950"/>
            <a:ext cx="915899" cy="12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4" name="Google Shape;1064;p35"/>
          <p:cNvSpPr txBox="1"/>
          <p:nvPr/>
        </p:nvSpPr>
        <p:spPr>
          <a:xfrm>
            <a:off x="6786399" y="306502"/>
            <a:ext cx="9583500" cy="6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Бутылки</a:t>
            </a:r>
            <a:endParaRPr/>
          </a:p>
        </p:txBody>
      </p:sp>
      <p:pic>
        <p:nvPicPr>
          <p:cNvPr id="1065" name="Google Shape;1065;p35" title="37a0263f-3c3f-11ea-9491-00155d640316_3_i-etot-berem.jpg"/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27950" y="0"/>
            <a:ext cx="11860049" cy="10287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1066" name="Google Shape;1066;p35"/>
          <p:cNvSpPr txBox="1"/>
          <p:nvPr/>
        </p:nvSpPr>
        <p:spPr>
          <a:xfrm>
            <a:off x="6786351" y="1064900"/>
            <a:ext cx="11070300" cy="6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Montserrat"/>
              <a:buNone/>
            </a:pPr>
            <a:r>
              <a:rPr lang="en-US" sz="19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Еще один аксессуар регулярного использования в быту: иметь такие не только удобно, но модно. Находка для промо-кампаний.</a:t>
            </a:r>
            <a:endParaRPr/>
          </a:p>
        </p:txBody>
      </p:sp>
      <p:grpSp>
        <p:nvGrpSpPr>
          <p:cNvPr id="1067" name="Google Shape;1067;p35"/>
          <p:cNvGrpSpPr/>
          <p:nvPr/>
        </p:nvGrpSpPr>
        <p:grpSpPr>
          <a:xfrm>
            <a:off x="5400949" y="4317548"/>
            <a:ext cx="477301" cy="477300"/>
            <a:chOff x="-1" y="0"/>
            <a:chExt cx="477301" cy="477300"/>
          </a:xfrm>
        </p:grpSpPr>
        <p:pic>
          <p:nvPicPr>
            <p:cNvPr id="1068" name="Google Shape;1068;p35" descr="Google Shape;1220;p36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69" name="Google Shape;1069;p35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6</a:t>
              </a:r>
              <a:endParaRPr/>
            </a:p>
          </p:txBody>
        </p:sp>
      </p:grpSp>
      <p:pic>
        <p:nvPicPr>
          <p:cNvPr id="1070" name="Google Shape;1070;p35"/>
          <p:cNvPicPr preferRelativeResize="0"/>
          <p:nvPr/>
        </p:nvPicPr>
        <p:blipFill rotWithShape="1"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58525" y="6335788"/>
            <a:ext cx="1364400" cy="3066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1" name="Google Shape;1071;p35"/>
          <p:cNvPicPr preferRelativeResize="0"/>
          <p:nvPr/>
        </p:nvPicPr>
        <p:blipFill rotWithShape="1"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12450" y="7535525"/>
            <a:ext cx="701701" cy="1568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2" name="Google Shape;1072;p35"/>
          <p:cNvPicPr preferRelativeResize="0"/>
          <p:nvPr/>
        </p:nvPicPr>
        <p:blipFill rotWithShape="1">
          <a:blip r:embed="rId1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25100" y="2537425"/>
            <a:ext cx="958100" cy="17603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3" title="Etazh-58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93275" y="-49267"/>
            <a:ext cx="15594701" cy="10386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3" descr="Google Shape;69;p7"/>
          <p:cNvPicPr preferRelativeResize="0"/>
          <p:nvPr/>
        </p:nvPicPr>
        <p:blipFill rotWithShape="1">
          <a:blip r:embed="rId4">
            <a:alphaModFix amt="80000"/>
          </a:blip>
          <a:srcRect/>
          <a:stretch/>
        </p:blipFill>
        <p:spPr>
          <a:xfrm rot="-5400000">
            <a:off x="3594050" y="3519437"/>
            <a:ext cx="10292275" cy="3253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3" descr="Google Shape;70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-50008"/>
            <a:ext cx="7172626" cy="10386351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3"/>
          <p:cNvSpPr/>
          <p:nvPr/>
        </p:nvSpPr>
        <p:spPr>
          <a:xfrm>
            <a:off x="425699" y="6933287"/>
            <a:ext cx="6367500" cy="2772900"/>
          </a:xfrm>
          <a:prstGeom prst="roundRect">
            <a:avLst>
              <a:gd name="adj" fmla="val 324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3"/>
          <p:cNvSpPr txBox="1"/>
          <p:nvPr/>
        </p:nvSpPr>
        <p:spPr>
          <a:xfrm>
            <a:off x="593418" y="7077663"/>
            <a:ext cx="3227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LUMA</a:t>
            </a:r>
            <a:endParaRPr/>
          </a:p>
        </p:txBody>
      </p:sp>
      <p:sp>
        <p:nvSpPr>
          <p:cNvPr id="72" name="Google Shape;72;p3"/>
          <p:cNvSpPr txBox="1"/>
          <p:nvPr/>
        </p:nvSpPr>
        <p:spPr>
          <a:xfrm>
            <a:off x="664273" y="9240394"/>
            <a:ext cx="18165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6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6"/>
              </a:rPr>
              <a:t>. 19729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73" name="Google Shape;73;p3"/>
          <p:cNvSpPr txBox="1"/>
          <p:nvPr/>
        </p:nvSpPr>
        <p:spPr>
          <a:xfrm>
            <a:off x="593424" y="7496474"/>
            <a:ext cx="26406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Чехол для карт.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2 отделения.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10x7 см.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4" name="Google Shape;74;p3"/>
          <p:cNvSpPr/>
          <p:nvPr/>
        </p:nvSpPr>
        <p:spPr>
          <a:xfrm>
            <a:off x="425699" y="3700338"/>
            <a:ext cx="6367500" cy="2772900"/>
          </a:xfrm>
          <a:prstGeom prst="roundRect">
            <a:avLst>
              <a:gd name="adj" fmla="val 324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3"/>
          <p:cNvSpPr/>
          <p:nvPr/>
        </p:nvSpPr>
        <p:spPr>
          <a:xfrm>
            <a:off x="425699" y="455313"/>
            <a:ext cx="6367500" cy="28386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3"/>
          <p:cNvSpPr txBox="1"/>
          <p:nvPr/>
        </p:nvSpPr>
        <p:spPr>
          <a:xfrm>
            <a:off x="593418" y="3844712"/>
            <a:ext cx="3227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LUMA</a:t>
            </a:r>
            <a:endParaRPr/>
          </a:p>
        </p:txBody>
      </p:sp>
      <p:sp>
        <p:nvSpPr>
          <p:cNvPr id="77" name="Google Shape;77;p3"/>
          <p:cNvSpPr txBox="1"/>
          <p:nvPr/>
        </p:nvSpPr>
        <p:spPr>
          <a:xfrm>
            <a:off x="664273" y="6007444"/>
            <a:ext cx="18165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7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7"/>
              </a:rPr>
              <a:t>. 19732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78" name="Google Shape;78;p3"/>
          <p:cNvSpPr txBox="1"/>
          <p:nvPr/>
        </p:nvSpPr>
        <p:spPr>
          <a:xfrm>
            <a:off x="593424" y="4238575"/>
            <a:ext cx="26406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Чехол для карт.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4 отделения.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10,5x7,5 см.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9" name="Google Shape;79;p3"/>
          <p:cNvSpPr txBox="1"/>
          <p:nvPr/>
        </p:nvSpPr>
        <p:spPr>
          <a:xfrm>
            <a:off x="664273" y="2774494"/>
            <a:ext cx="18165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8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8"/>
              </a:rPr>
              <a:t>. 19733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80" name="Google Shape;80;p3"/>
          <p:cNvSpPr txBox="1"/>
          <p:nvPr/>
        </p:nvSpPr>
        <p:spPr>
          <a:xfrm>
            <a:off x="664277" y="630650"/>
            <a:ext cx="46326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LUMA</a:t>
            </a:r>
            <a:endParaRPr/>
          </a:p>
        </p:txBody>
      </p:sp>
      <p:sp>
        <p:nvSpPr>
          <p:cNvPr id="81" name="Google Shape;81;p3"/>
          <p:cNvSpPr txBox="1"/>
          <p:nvPr/>
        </p:nvSpPr>
        <p:spPr>
          <a:xfrm>
            <a:off x="664276" y="1049449"/>
            <a:ext cx="17100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Чехол для автодокументов.</a:t>
            </a: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 9х</a:t>
            </a: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13</a:t>
            </a: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см. </a:t>
            </a:r>
            <a:endParaRPr/>
          </a:p>
        </p:txBody>
      </p:sp>
      <p:sp>
        <p:nvSpPr>
          <p:cNvPr id="82" name="Google Shape;82;p3"/>
          <p:cNvSpPr txBox="1"/>
          <p:nvPr/>
        </p:nvSpPr>
        <p:spPr>
          <a:xfrm>
            <a:off x="7655649" y="396824"/>
            <a:ext cx="7974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"/>
                  </a:ext>
                </a:extLst>
              </a:rPr>
              <a:t>Стильные </a:t>
            </a:r>
            <a:r>
              <a:rPr lang="en-US" sz="4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картхолдеры</a:t>
            </a:r>
            <a:endParaRPr/>
          </a:p>
        </p:txBody>
      </p:sp>
      <p:sp>
        <p:nvSpPr>
          <p:cNvPr id="83" name="Google Shape;83;p3"/>
          <p:cNvSpPr txBox="1"/>
          <p:nvPr/>
        </p:nvSpPr>
        <p:spPr>
          <a:xfrm>
            <a:off x="7671975" y="9189631"/>
            <a:ext cx="80781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Организованные мелочи: визитки и карточки.</a:t>
            </a:r>
            <a:endParaRPr/>
          </a:p>
        </p:txBody>
      </p:sp>
      <p:grpSp>
        <p:nvGrpSpPr>
          <p:cNvPr id="84" name="Google Shape;84;p3"/>
          <p:cNvGrpSpPr/>
          <p:nvPr/>
        </p:nvGrpSpPr>
        <p:grpSpPr>
          <a:xfrm>
            <a:off x="5997109" y="2634375"/>
            <a:ext cx="477301" cy="477300"/>
            <a:chOff x="-1" y="0"/>
            <a:chExt cx="477301" cy="477300"/>
          </a:xfrm>
        </p:grpSpPr>
        <p:pic>
          <p:nvPicPr>
            <p:cNvPr id="85" name="Google Shape;85;p3" descr="Google Shape;157;p9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6" name="Google Shape;86;p3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3</a:t>
              </a:r>
              <a:endParaRPr/>
            </a:p>
          </p:txBody>
        </p:sp>
      </p:grpSp>
      <p:pic>
        <p:nvPicPr>
          <p:cNvPr id="87" name="Google Shape;87;p3" title="09c8d633-1dbd-11ef-9661-00155d41c408.jpg"/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96375" y="781485"/>
            <a:ext cx="1710000" cy="218783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8" name="Google Shape;88;p3"/>
          <p:cNvGrpSpPr/>
          <p:nvPr/>
        </p:nvGrpSpPr>
        <p:grpSpPr>
          <a:xfrm>
            <a:off x="5997109" y="5834775"/>
            <a:ext cx="477301" cy="477300"/>
            <a:chOff x="-1" y="0"/>
            <a:chExt cx="477301" cy="477300"/>
          </a:xfrm>
        </p:grpSpPr>
        <p:pic>
          <p:nvPicPr>
            <p:cNvPr id="89" name="Google Shape;89;p3" descr="Google Shape;157;p9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0" name="Google Shape;90;p3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4</a:t>
              </a:r>
              <a:endParaRPr/>
            </a:p>
          </p:txBody>
        </p:sp>
      </p:grpSp>
      <p:pic>
        <p:nvPicPr>
          <p:cNvPr id="91" name="Google Shape;91;p3" title="fc590d4d-1cf1-11ef-9661-00155d41c408.jpg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10103" y="3893967"/>
            <a:ext cx="1710000" cy="243142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3" title="e746f420-1cc1-11ef-9661-00155d41c408.jpg"/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09375" y="7496475"/>
            <a:ext cx="2920820" cy="17439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3" name="Google Shape;93;p3"/>
          <p:cNvGrpSpPr/>
          <p:nvPr/>
        </p:nvGrpSpPr>
        <p:grpSpPr>
          <a:xfrm>
            <a:off x="5997109" y="9068019"/>
            <a:ext cx="477301" cy="477300"/>
            <a:chOff x="-1" y="0"/>
            <a:chExt cx="477301" cy="477300"/>
          </a:xfrm>
        </p:grpSpPr>
        <p:pic>
          <p:nvPicPr>
            <p:cNvPr id="94" name="Google Shape;94;p3" descr="Google Shape;157;p9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5" name="Google Shape;95;p3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4</a:t>
              </a:r>
              <a:endParaRPr/>
            </a:p>
          </p:txBody>
        </p:sp>
      </p:grpSp>
      <p:pic>
        <p:nvPicPr>
          <p:cNvPr id="96" name="Google Shape;96;p3" title="Безымянный-1.png"/>
          <p:cNvPicPr preferRelativeResize="0"/>
          <p:nvPr/>
        </p:nvPicPr>
        <p:blipFill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8068" y="1832319"/>
            <a:ext cx="1042313" cy="81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3" title="Безымянный-2.png"/>
          <p:cNvPicPr preferRelativeResize="0"/>
          <p:nvPr/>
        </p:nvPicPr>
        <p:blipFill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2298" y="5119675"/>
            <a:ext cx="792629" cy="622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3" title="Безымянный-2.png"/>
          <p:cNvPicPr preferRelativeResize="0"/>
          <p:nvPr/>
        </p:nvPicPr>
        <p:blipFill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4448" y="8162593"/>
            <a:ext cx="792629" cy="622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3" descr="Google Shape;154;p9"/>
          <p:cNvPicPr preferRelativeResize="0"/>
          <p:nvPr/>
        </p:nvPicPr>
        <p:blipFill rotWithShape="1"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71724" y="648658"/>
            <a:ext cx="596576" cy="323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3" descr="Google Shape;154;p9"/>
          <p:cNvPicPr preferRelativeResize="0"/>
          <p:nvPr/>
        </p:nvPicPr>
        <p:blipFill rotWithShape="1"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71724" y="3878618"/>
            <a:ext cx="596576" cy="323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3" descr="Google Shape;154;p9"/>
          <p:cNvPicPr preferRelativeResize="0"/>
          <p:nvPr/>
        </p:nvPicPr>
        <p:blipFill rotWithShape="1"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71724" y="7155218"/>
            <a:ext cx="596576" cy="323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7" name="Google Shape;1077;p36" title="unnamed (2)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743" r="5752"/>
          <a:stretch/>
        </p:blipFill>
        <p:spPr>
          <a:xfrm>
            <a:off x="6308357" y="-12"/>
            <a:ext cx="12291584" cy="10287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78" name="Google Shape;1078;p36"/>
          <p:cNvGrpSpPr/>
          <p:nvPr/>
        </p:nvGrpSpPr>
        <p:grpSpPr>
          <a:xfrm>
            <a:off x="-4725" y="0"/>
            <a:ext cx="6432601" cy="10287000"/>
            <a:chOff x="0" y="0"/>
            <a:chExt cx="6432600" cy="10287000"/>
          </a:xfrm>
        </p:grpSpPr>
        <p:sp>
          <p:nvSpPr>
            <p:cNvPr id="1079" name="Google Shape;1079;p36"/>
            <p:cNvSpPr/>
            <p:nvPr/>
          </p:nvSpPr>
          <p:spPr>
            <a:xfrm>
              <a:off x="0" y="0"/>
              <a:ext cx="6432600" cy="10287000"/>
            </a:xfrm>
            <a:prstGeom prst="rect">
              <a:avLst/>
            </a:prstGeom>
            <a:solidFill>
              <a:srgbClr val="1C2B2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0" name="Google Shape;1080;p36"/>
            <p:cNvSpPr txBox="1"/>
            <p:nvPr/>
          </p:nvSpPr>
          <p:spPr>
            <a:xfrm>
              <a:off x="0" y="4953383"/>
              <a:ext cx="6432600" cy="3802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ctr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 </a:t>
              </a:r>
              <a:endParaRPr/>
            </a:p>
          </p:txBody>
        </p:sp>
      </p:grpSp>
      <p:sp>
        <p:nvSpPr>
          <p:cNvPr id="1081" name="Google Shape;1081;p36"/>
          <p:cNvSpPr/>
          <p:nvPr/>
        </p:nvSpPr>
        <p:spPr>
          <a:xfrm>
            <a:off x="440150" y="5267936"/>
            <a:ext cx="2661900" cy="45300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2" name="Google Shape;1082;p36" descr="Google Shape;1363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4961" y="1689389"/>
            <a:ext cx="308205" cy="307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3" name="Google Shape;1083;p36" descr="Google Shape;1364;p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14961" y="3972464"/>
            <a:ext cx="308205" cy="307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4" name="Google Shape;1084;p36" descr="Google Shape;1365;p4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82759" y="6258330"/>
            <a:ext cx="308205" cy="307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5" name="Google Shape;1085;p36" descr="Google Shape;1366;p4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487789" y="7398326"/>
            <a:ext cx="1191072" cy="1451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6" name="Google Shape;1086;p36" descr="Google Shape;1367;p4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14776" y="8512450"/>
            <a:ext cx="308205" cy="307071"/>
          </a:xfrm>
          <a:prstGeom prst="rect">
            <a:avLst/>
          </a:prstGeom>
          <a:noFill/>
          <a:ln>
            <a:noFill/>
          </a:ln>
        </p:spPr>
      </p:pic>
      <p:sp>
        <p:nvSpPr>
          <p:cNvPr id="1087" name="Google Shape;1087;p36"/>
          <p:cNvSpPr txBox="1"/>
          <p:nvPr/>
        </p:nvSpPr>
        <p:spPr>
          <a:xfrm>
            <a:off x="588999" y="9392925"/>
            <a:ext cx="1501200" cy="316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264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9"/>
              </a:rPr>
              <a:t>арт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9"/>
              </a:rPr>
              <a:t>. 345298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1088" name="Google Shape;1088;p36"/>
          <p:cNvSpPr/>
          <p:nvPr/>
        </p:nvSpPr>
        <p:spPr>
          <a:xfrm>
            <a:off x="441044" y="455325"/>
            <a:ext cx="2661900" cy="45300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36"/>
          <p:cNvSpPr txBox="1"/>
          <p:nvPr/>
        </p:nvSpPr>
        <p:spPr>
          <a:xfrm>
            <a:off x="619524" y="552850"/>
            <a:ext cx="1916702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FRESH</a:t>
            </a:r>
            <a:endParaRPr/>
          </a:p>
        </p:txBody>
      </p:sp>
      <p:sp>
        <p:nvSpPr>
          <p:cNvPr id="1090" name="Google Shape;1090;p36"/>
          <p:cNvSpPr/>
          <p:nvPr/>
        </p:nvSpPr>
        <p:spPr>
          <a:xfrm>
            <a:off x="3374706" y="444312"/>
            <a:ext cx="2661900" cy="45300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1" name="Google Shape;1091;p36"/>
          <p:cNvSpPr/>
          <p:nvPr/>
        </p:nvSpPr>
        <p:spPr>
          <a:xfrm>
            <a:off x="3373813" y="5256924"/>
            <a:ext cx="2661900" cy="45300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2" name="Google Shape;1092;p36"/>
          <p:cNvSpPr txBox="1"/>
          <p:nvPr/>
        </p:nvSpPr>
        <p:spPr>
          <a:xfrm>
            <a:off x="3553171" y="541850"/>
            <a:ext cx="1697101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DINDER</a:t>
            </a:r>
            <a:endParaRPr/>
          </a:p>
        </p:txBody>
      </p:sp>
      <p:sp>
        <p:nvSpPr>
          <p:cNvPr id="1093" name="Google Shape;1093;p36"/>
          <p:cNvSpPr txBox="1"/>
          <p:nvPr/>
        </p:nvSpPr>
        <p:spPr>
          <a:xfrm>
            <a:off x="3553174" y="960649"/>
            <a:ext cx="2327101" cy="491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Контейнер для еды, </a:t>
            </a:r>
            <a:endParaRPr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750 мл </a:t>
            </a:r>
            <a:endParaRPr/>
          </a:p>
        </p:txBody>
      </p:sp>
      <p:grpSp>
        <p:nvGrpSpPr>
          <p:cNvPr id="1094" name="Google Shape;1094;p36"/>
          <p:cNvGrpSpPr/>
          <p:nvPr/>
        </p:nvGrpSpPr>
        <p:grpSpPr>
          <a:xfrm>
            <a:off x="2425034" y="9482059"/>
            <a:ext cx="498271" cy="133085"/>
            <a:chOff x="170418" y="0"/>
            <a:chExt cx="498270" cy="133083"/>
          </a:xfrm>
        </p:grpSpPr>
        <p:sp>
          <p:nvSpPr>
            <p:cNvPr id="1095" name="Google Shape;1095;p36"/>
            <p:cNvSpPr/>
            <p:nvPr/>
          </p:nvSpPr>
          <p:spPr>
            <a:xfrm>
              <a:off x="170418" y="0"/>
              <a:ext cx="157434" cy="133083"/>
            </a:xfrm>
            <a:prstGeom prst="roundRect">
              <a:avLst>
                <a:gd name="adj" fmla="val 16667"/>
              </a:avLst>
            </a:prstGeom>
            <a:solidFill>
              <a:srgbClr val="1155C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6" name="Google Shape;1096;p36"/>
            <p:cNvSpPr/>
            <p:nvPr/>
          </p:nvSpPr>
          <p:spPr>
            <a:xfrm>
              <a:off x="340836" y="0"/>
              <a:ext cx="157434" cy="133083"/>
            </a:xfrm>
            <a:prstGeom prst="roundRect">
              <a:avLst>
                <a:gd name="adj" fmla="val 16667"/>
              </a:avLst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7" name="Google Shape;1097;p36"/>
            <p:cNvSpPr/>
            <p:nvPr/>
          </p:nvSpPr>
          <p:spPr>
            <a:xfrm>
              <a:off x="511254" y="0"/>
              <a:ext cx="157434" cy="133083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 cap="flat" cmpd="sng">
              <a:solidFill>
                <a:srgbClr val="9B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98" name="Google Shape;1098;p36"/>
          <p:cNvSpPr txBox="1"/>
          <p:nvPr/>
        </p:nvSpPr>
        <p:spPr>
          <a:xfrm>
            <a:off x="3551775" y="4520165"/>
            <a:ext cx="2797201" cy="316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264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0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0"/>
              </a:rPr>
              <a:t>. 344294</a:t>
            </a:r>
            <a:endParaRPr dirty="0"/>
          </a:p>
        </p:txBody>
      </p:sp>
      <p:pic>
        <p:nvPicPr>
          <p:cNvPr id="1099" name="Google Shape;1099;p36" descr="Google Shape;1384;p40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74699" y="1866300"/>
            <a:ext cx="2661902" cy="2110935"/>
          </a:xfrm>
          <a:prstGeom prst="rect">
            <a:avLst/>
          </a:prstGeom>
          <a:noFill/>
          <a:ln>
            <a:noFill/>
          </a:ln>
        </p:spPr>
      </p:pic>
      <p:sp>
        <p:nvSpPr>
          <p:cNvPr id="1100" name="Google Shape;1100;p36"/>
          <p:cNvSpPr txBox="1"/>
          <p:nvPr/>
        </p:nvSpPr>
        <p:spPr>
          <a:xfrm>
            <a:off x="623500" y="4534325"/>
            <a:ext cx="1432201" cy="316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264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2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2"/>
              </a:rPr>
              <a:t>. 29701</a:t>
            </a:r>
            <a:endParaRPr dirty="0"/>
          </a:p>
        </p:txBody>
      </p:sp>
      <p:grpSp>
        <p:nvGrpSpPr>
          <p:cNvPr id="1101" name="Google Shape;1101;p36"/>
          <p:cNvGrpSpPr/>
          <p:nvPr/>
        </p:nvGrpSpPr>
        <p:grpSpPr>
          <a:xfrm>
            <a:off x="5344860" y="4620390"/>
            <a:ext cx="498272" cy="133104"/>
            <a:chOff x="0" y="0"/>
            <a:chExt cx="498271" cy="133103"/>
          </a:xfrm>
        </p:grpSpPr>
        <p:sp>
          <p:nvSpPr>
            <p:cNvPr id="1102" name="Google Shape;1102;p36"/>
            <p:cNvSpPr/>
            <p:nvPr/>
          </p:nvSpPr>
          <p:spPr>
            <a:xfrm>
              <a:off x="0" y="0"/>
              <a:ext cx="157434" cy="133103"/>
            </a:xfrm>
            <a:prstGeom prst="roundRect">
              <a:avLst>
                <a:gd name="adj" fmla="val 16667"/>
              </a:avLst>
            </a:prstGeom>
            <a:solidFill>
              <a:srgbClr val="1155C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3" name="Google Shape;1103;p36"/>
            <p:cNvSpPr/>
            <p:nvPr/>
          </p:nvSpPr>
          <p:spPr>
            <a:xfrm>
              <a:off x="170418" y="0"/>
              <a:ext cx="157434" cy="133103"/>
            </a:xfrm>
            <a:prstGeom prst="roundRect">
              <a:avLst>
                <a:gd name="adj" fmla="val 16667"/>
              </a:avLst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4" name="Google Shape;1104;p36"/>
            <p:cNvSpPr/>
            <p:nvPr/>
          </p:nvSpPr>
          <p:spPr>
            <a:xfrm>
              <a:off x="340836" y="0"/>
              <a:ext cx="157435" cy="133103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105" name="Google Shape;1105;p36" descr="Google Shape;1390;p40"/>
          <p:cNvPicPr preferRelativeResize="0"/>
          <p:nvPr/>
        </p:nvPicPr>
        <p:blipFill rotWithShape="1"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4250"/>
          <a:stretch/>
        </p:blipFill>
        <p:spPr>
          <a:xfrm>
            <a:off x="461800" y="1775548"/>
            <a:ext cx="2596876" cy="2226863"/>
          </a:xfrm>
          <a:prstGeom prst="rect">
            <a:avLst/>
          </a:prstGeom>
          <a:noFill/>
          <a:ln>
            <a:noFill/>
          </a:ln>
        </p:spPr>
      </p:pic>
      <p:sp>
        <p:nvSpPr>
          <p:cNvPr id="1106" name="Google Shape;1106;p36"/>
          <p:cNvSpPr txBox="1"/>
          <p:nvPr/>
        </p:nvSpPr>
        <p:spPr>
          <a:xfrm>
            <a:off x="619525" y="971649"/>
            <a:ext cx="2257801" cy="1280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Ланч-бокс с прозрачной крышкой, корпус из PP-пластика.</a:t>
            </a:r>
            <a:endParaRPr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BPA-free</a:t>
            </a:r>
            <a:endParaRPr/>
          </a:p>
        </p:txBody>
      </p:sp>
      <p:pic>
        <p:nvPicPr>
          <p:cNvPr id="1107" name="Google Shape;1107;p36" descr="Google Shape;1392;p40"/>
          <p:cNvPicPr preferRelativeResize="0"/>
          <p:nvPr/>
        </p:nvPicPr>
        <p:blipFill rotWithShape="1">
          <a:blip r:embed="rId14">
            <a:alphaModFix amt="85000"/>
          </a:blip>
          <a:srcRect/>
          <a:stretch/>
        </p:blipFill>
        <p:spPr>
          <a:xfrm rot="-5400000" flipH="1">
            <a:off x="3043950" y="3308675"/>
            <a:ext cx="10292275" cy="3674926"/>
          </a:xfrm>
          <a:prstGeom prst="rect">
            <a:avLst/>
          </a:prstGeom>
          <a:noFill/>
          <a:ln>
            <a:noFill/>
          </a:ln>
        </p:spPr>
      </p:pic>
      <p:sp>
        <p:nvSpPr>
          <p:cNvPr id="1108" name="Google Shape;1108;p36"/>
          <p:cNvSpPr txBox="1"/>
          <p:nvPr/>
        </p:nvSpPr>
        <p:spPr>
          <a:xfrm>
            <a:off x="3521971" y="9392925"/>
            <a:ext cx="1501800" cy="316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264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5"/>
              </a:rPr>
              <a:t>арт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5"/>
              </a:rPr>
              <a:t>. 7251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1109" name="Google Shape;1109;p36"/>
          <p:cNvSpPr txBox="1"/>
          <p:nvPr/>
        </p:nvSpPr>
        <p:spPr>
          <a:xfrm>
            <a:off x="6786399" y="306502"/>
            <a:ext cx="9583502" cy="622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Ланч боксы</a:t>
            </a:r>
            <a:endParaRPr/>
          </a:p>
        </p:txBody>
      </p:sp>
      <p:sp>
        <p:nvSpPr>
          <p:cNvPr id="1110" name="Google Shape;1110;p36"/>
          <p:cNvSpPr txBox="1"/>
          <p:nvPr/>
        </p:nvSpPr>
        <p:spPr>
          <a:xfrm>
            <a:off x="6786351" y="1064900"/>
            <a:ext cx="11070301" cy="1063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Montserrat"/>
              <a:buNone/>
            </a:pPr>
            <a:r>
              <a:rPr lang="en-US" sz="19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Одноразовая посуда </a:t>
            </a: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—</a:t>
            </a:r>
            <a:r>
              <a:rPr lang="en-US" sz="19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свидетельство расточительного отношения к окружающей среде. Подарите стильные ланчбоксы, продемонстрируйте заботу не только о тех, </a:t>
            </a:r>
            <a:br>
              <a:rPr lang="en-US" sz="19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9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кто получит презент, но и о природе.</a:t>
            </a:r>
            <a:endParaRPr/>
          </a:p>
        </p:txBody>
      </p:sp>
      <p:grpSp>
        <p:nvGrpSpPr>
          <p:cNvPr id="1111" name="Google Shape;1111;p36"/>
          <p:cNvGrpSpPr/>
          <p:nvPr/>
        </p:nvGrpSpPr>
        <p:grpSpPr>
          <a:xfrm>
            <a:off x="2254615" y="4628422"/>
            <a:ext cx="668690" cy="133085"/>
            <a:chOff x="-1" y="0"/>
            <a:chExt cx="668689" cy="133083"/>
          </a:xfrm>
        </p:grpSpPr>
        <p:sp>
          <p:nvSpPr>
            <p:cNvPr id="1112" name="Google Shape;1112;p36"/>
            <p:cNvSpPr/>
            <p:nvPr/>
          </p:nvSpPr>
          <p:spPr>
            <a:xfrm>
              <a:off x="170418" y="0"/>
              <a:ext cx="157434" cy="133083"/>
            </a:xfrm>
            <a:prstGeom prst="roundRect">
              <a:avLst>
                <a:gd name="adj" fmla="val 16667"/>
              </a:avLst>
            </a:prstGeom>
            <a:solidFill>
              <a:srgbClr val="1155C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3" name="Google Shape;1113;p36"/>
            <p:cNvSpPr/>
            <p:nvPr/>
          </p:nvSpPr>
          <p:spPr>
            <a:xfrm>
              <a:off x="-1" y="0"/>
              <a:ext cx="157435" cy="133083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 cap="flat" cmpd="sng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4" name="Google Shape;1114;p36"/>
            <p:cNvSpPr/>
            <p:nvPr/>
          </p:nvSpPr>
          <p:spPr>
            <a:xfrm>
              <a:off x="340836" y="0"/>
              <a:ext cx="157434" cy="133083"/>
            </a:xfrm>
            <a:prstGeom prst="roundRect">
              <a:avLst>
                <a:gd name="adj" fmla="val 16667"/>
              </a:avLst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5" name="Google Shape;1115;p36"/>
            <p:cNvSpPr/>
            <p:nvPr/>
          </p:nvSpPr>
          <p:spPr>
            <a:xfrm>
              <a:off x="511254" y="0"/>
              <a:ext cx="157434" cy="133083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16" name="Google Shape;1116;p36"/>
          <p:cNvSpPr txBox="1"/>
          <p:nvPr/>
        </p:nvSpPr>
        <p:spPr>
          <a:xfrm>
            <a:off x="619521" y="5387525"/>
            <a:ext cx="1916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ARTIRIAN</a:t>
            </a:r>
            <a:endParaRPr/>
          </a:p>
        </p:txBody>
      </p:sp>
      <p:sp>
        <p:nvSpPr>
          <p:cNvPr id="1117" name="Google Shape;1117;p36"/>
          <p:cNvSpPr txBox="1"/>
          <p:nvPr/>
        </p:nvSpPr>
        <p:spPr>
          <a:xfrm>
            <a:off x="619525" y="5806325"/>
            <a:ext cx="24825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Термосумка</a:t>
            </a:r>
            <a:endParaRPr/>
          </a:p>
        </p:txBody>
      </p:sp>
      <p:pic>
        <p:nvPicPr>
          <p:cNvPr id="1118" name="Google Shape;1118;p36"/>
          <p:cNvPicPr preferRelativeResize="0"/>
          <p:nvPr/>
        </p:nvPicPr>
        <p:blipFill rotWithShape="1">
          <a:blip r:embed="rId1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6788" y="6235738"/>
            <a:ext cx="2083275" cy="30323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9" name="Google Shape;1119;p36"/>
          <p:cNvSpPr txBox="1"/>
          <p:nvPr/>
        </p:nvSpPr>
        <p:spPr>
          <a:xfrm>
            <a:off x="3553172" y="5376525"/>
            <a:ext cx="20832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DISTILLER</a:t>
            </a:r>
            <a:endParaRPr/>
          </a:p>
        </p:txBody>
      </p:sp>
      <p:sp>
        <p:nvSpPr>
          <p:cNvPr id="1120" name="Google Shape;1120;p36"/>
          <p:cNvSpPr txBox="1"/>
          <p:nvPr/>
        </p:nvSpPr>
        <p:spPr>
          <a:xfrm>
            <a:off x="3553200" y="5795300"/>
            <a:ext cx="21729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Бутылка для воды,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5</a:t>
            </a: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00 мл</a:t>
            </a:r>
            <a:endParaRPr/>
          </a:p>
        </p:txBody>
      </p:sp>
      <p:grpSp>
        <p:nvGrpSpPr>
          <p:cNvPr id="1121" name="Google Shape;1121;p36"/>
          <p:cNvGrpSpPr/>
          <p:nvPr/>
        </p:nvGrpSpPr>
        <p:grpSpPr>
          <a:xfrm>
            <a:off x="5344823" y="9482003"/>
            <a:ext cx="498336" cy="133200"/>
            <a:chOff x="0" y="0"/>
            <a:chExt cx="498336" cy="133200"/>
          </a:xfrm>
        </p:grpSpPr>
        <p:sp>
          <p:nvSpPr>
            <p:cNvPr id="1122" name="Google Shape;1122;p36"/>
            <p:cNvSpPr/>
            <p:nvPr/>
          </p:nvSpPr>
          <p:spPr>
            <a:xfrm>
              <a:off x="0" y="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rgbClr val="1155C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3" name="Google Shape;1123;p36"/>
            <p:cNvSpPr/>
            <p:nvPr/>
          </p:nvSpPr>
          <p:spPr>
            <a:xfrm>
              <a:off x="170418" y="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4" name="Google Shape;1124;p36"/>
            <p:cNvSpPr/>
            <p:nvPr/>
          </p:nvSpPr>
          <p:spPr>
            <a:xfrm>
              <a:off x="340836" y="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125" name="Google Shape;1125;p36"/>
          <p:cNvPicPr preferRelativeResize="0"/>
          <p:nvPr/>
        </p:nvPicPr>
        <p:blipFill rotWithShape="1">
          <a:blip r:embed="rId1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66100" y="6072270"/>
            <a:ext cx="1154950" cy="32719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0" name="Google Shape;1130;p37" title="31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28" b="228"/>
          <a:stretch/>
        </p:blipFill>
        <p:spPr>
          <a:xfrm>
            <a:off x="0" y="-7876"/>
            <a:ext cx="18371750" cy="10287003"/>
          </a:xfrm>
          <a:prstGeom prst="rect">
            <a:avLst/>
          </a:prstGeom>
          <a:noFill/>
          <a:ln>
            <a:noFill/>
          </a:ln>
        </p:spPr>
      </p:pic>
      <p:sp>
        <p:nvSpPr>
          <p:cNvPr id="1131" name="Google Shape;1131;p37"/>
          <p:cNvSpPr txBox="1"/>
          <p:nvPr/>
        </p:nvSpPr>
        <p:spPr>
          <a:xfrm>
            <a:off x="596393" y="3085338"/>
            <a:ext cx="3227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Рюкзак CORE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132" name="Google Shape;1132;p37"/>
          <p:cNvSpPr txBox="1"/>
          <p:nvPr/>
        </p:nvSpPr>
        <p:spPr>
          <a:xfrm>
            <a:off x="596400" y="3839800"/>
            <a:ext cx="2633700" cy="9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 RFID защитой. </a:t>
            </a:r>
            <a:br>
              <a:rPr lang="en-US" sz="1400" b="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Помещается ноутбук </a:t>
            </a:r>
            <a:br>
              <a:rPr lang="en-US" sz="1400" b="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15,6 дюймов. </a:t>
            </a:r>
            <a:br>
              <a:rPr lang="en-US" sz="1400" b="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до 17 л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133" name="Google Shape;1133;p37"/>
          <p:cNvSpPr txBox="1"/>
          <p:nvPr/>
        </p:nvSpPr>
        <p:spPr>
          <a:xfrm>
            <a:off x="596400" y="3504148"/>
            <a:ext cx="18165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E7E6E6"/>
                </a:solidFill>
                <a:latin typeface="Montserrat"/>
                <a:ea typeface="Montserrat"/>
                <a:cs typeface="Montserrat"/>
                <a:sym typeface="Montserrat"/>
                <a:hlinkClick r:id="rId4"/>
              </a:rPr>
              <a:t>арт</a:t>
            </a:r>
            <a:r>
              <a:rPr lang="en-US" sz="1700" b="1" i="0" u="sng" strike="noStrike" cap="none" dirty="0">
                <a:solidFill>
                  <a:srgbClr val="E7E6E6"/>
                </a:solidFill>
                <a:latin typeface="Montserrat"/>
                <a:ea typeface="Montserrat"/>
                <a:cs typeface="Montserrat"/>
                <a:sym typeface="Montserrat"/>
                <a:hlinkClick r:id="rId4"/>
              </a:rPr>
              <a:t>. 996915</a:t>
            </a:r>
            <a:endParaRPr dirty="0">
              <a:solidFill>
                <a:srgbClr val="E7E6E6"/>
              </a:solidFill>
            </a:endParaRPr>
          </a:p>
        </p:txBody>
      </p:sp>
      <p:sp>
        <p:nvSpPr>
          <p:cNvPr id="1134" name="Google Shape;1134;p37"/>
          <p:cNvSpPr txBox="1"/>
          <p:nvPr/>
        </p:nvSpPr>
        <p:spPr>
          <a:xfrm>
            <a:off x="596393" y="7625963"/>
            <a:ext cx="3227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Органайзер CORE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135" name="Google Shape;1135;p37"/>
          <p:cNvSpPr txBox="1"/>
          <p:nvPr/>
        </p:nvSpPr>
        <p:spPr>
          <a:xfrm>
            <a:off x="596399" y="8044773"/>
            <a:ext cx="18165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5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5"/>
              </a:rPr>
              <a:t>. 995737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1136" name="Google Shape;1136;p37"/>
          <p:cNvSpPr txBox="1"/>
          <p:nvPr/>
        </p:nvSpPr>
        <p:spPr>
          <a:xfrm>
            <a:off x="11858425" y="2923050"/>
            <a:ext cx="40368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Конференц-сумка CORE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137" name="Google Shape;1137;p37"/>
          <p:cNvSpPr txBox="1"/>
          <p:nvPr/>
        </p:nvSpPr>
        <p:spPr>
          <a:xfrm>
            <a:off x="11858425" y="3677499"/>
            <a:ext cx="44532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Удобная сумка для документов и ноутбука.</a:t>
            </a:r>
            <a:endParaRPr>
              <a:solidFill>
                <a:schemeClr val="lt1"/>
              </a:solidFill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Подходит для ноутбуков до 14 дюймов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138" name="Google Shape;1138;p37"/>
          <p:cNvSpPr txBox="1"/>
          <p:nvPr/>
        </p:nvSpPr>
        <p:spPr>
          <a:xfrm>
            <a:off x="11858425" y="3341847"/>
            <a:ext cx="18165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E7E6E6"/>
                </a:solidFill>
                <a:latin typeface="Montserrat"/>
                <a:ea typeface="Montserrat"/>
                <a:cs typeface="Montserrat"/>
                <a:sym typeface="Montserrat"/>
                <a:hlinkClick r:id="rId6"/>
              </a:rPr>
              <a:t>арт</a:t>
            </a:r>
            <a:r>
              <a:rPr lang="en-US" sz="1700" b="1" i="0" u="sng" strike="noStrike" cap="none" dirty="0">
                <a:solidFill>
                  <a:srgbClr val="E7E6E6"/>
                </a:solidFill>
                <a:latin typeface="Montserrat"/>
                <a:ea typeface="Montserrat"/>
                <a:cs typeface="Montserrat"/>
                <a:sym typeface="Montserrat"/>
                <a:hlinkClick r:id="rId6"/>
              </a:rPr>
              <a:t>. 995736</a:t>
            </a:r>
            <a:endParaRPr dirty="0">
              <a:solidFill>
                <a:srgbClr val="E7E6E6"/>
              </a:solidFill>
            </a:endParaRPr>
          </a:p>
        </p:txBody>
      </p:sp>
      <p:sp>
        <p:nvSpPr>
          <p:cNvPr id="1139" name="Google Shape;1139;p37"/>
          <p:cNvSpPr txBox="1"/>
          <p:nvPr/>
        </p:nvSpPr>
        <p:spPr>
          <a:xfrm>
            <a:off x="9985173" y="8299749"/>
            <a:ext cx="2207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Сумка CORE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140" name="Google Shape;1140;p37"/>
          <p:cNvSpPr txBox="1"/>
          <p:nvPr/>
        </p:nvSpPr>
        <p:spPr>
          <a:xfrm>
            <a:off x="9985175" y="8718548"/>
            <a:ext cx="18165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7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7"/>
              </a:rPr>
              <a:t>. 995735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1141" name="Google Shape;1141;p37"/>
          <p:cNvSpPr txBox="1"/>
          <p:nvPr/>
        </p:nvSpPr>
        <p:spPr>
          <a:xfrm>
            <a:off x="492714" y="1162000"/>
            <a:ext cx="15907800" cy="7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Эти аксессуары будут встречены с восторгом, как в наборе, так и по одному: </a:t>
            </a:r>
            <a:br>
              <a:rPr lang="en-US" sz="22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2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сотрудникам, коллегам, партнёрам, в качестве приза или за достижения.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142" name="Google Shape;1142;p37"/>
          <p:cNvSpPr txBox="1"/>
          <p:nvPr/>
        </p:nvSpPr>
        <p:spPr>
          <a:xfrm>
            <a:off x="492850" y="396824"/>
            <a:ext cx="7974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Элегантное в простом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143" name="Google Shape;1143;p37" descr="Google Shape;1427;p4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6608104" y="386025"/>
            <a:ext cx="1123133" cy="8424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44" name="Google Shape;1144;p37"/>
          <p:cNvGrpSpPr/>
          <p:nvPr/>
        </p:nvGrpSpPr>
        <p:grpSpPr>
          <a:xfrm>
            <a:off x="9985179" y="9112506"/>
            <a:ext cx="582271" cy="238323"/>
            <a:chOff x="0" y="0"/>
            <a:chExt cx="582271" cy="238323"/>
          </a:xfrm>
        </p:grpSpPr>
        <p:sp>
          <p:nvSpPr>
            <p:cNvPr id="1145" name="Google Shape;1145;p37"/>
            <p:cNvSpPr/>
            <p:nvPr/>
          </p:nvSpPr>
          <p:spPr>
            <a:xfrm>
              <a:off x="302665" y="0"/>
              <a:ext cx="279606" cy="238323"/>
            </a:xfrm>
            <a:prstGeom prst="roundRect">
              <a:avLst>
                <a:gd name="adj" fmla="val 16667"/>
              </a:avLst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6" name="Google Shape;1146;p37"/>
            <p:cNvSpPr/>
            <p:nvPr/>
          </p:nvSpPr>
          <p:spPr>
            <a:xfrm>
              <a:off x="0" y="0"/>
              <a:ext cx="279606" cy="238323"/>
            </a:xfrm>
            <a:prstGeom prst="roundRect">
              <a:avLst>
                <a:gd name="adj" fmla="val 16667"/>
              </a:avLst>
            </a:prstGeom>
            <a:solidFill>
              <a:srgbClr val="000000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1" name="Google Shape;1151;p38" title="32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984" b="3993"/>
          <a:stretch/>
        </p:blipFill>
        <p:spPr>
          <a:xfrm>
            <a:off x="7218899" y="-12126"/>
            <a:ext cx="11193474" cy="1030067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52" name="Google Shape;1152;p38"/>
          <p:cNvGrpSpPr/>
          <p:nvPr/>
        </p:nvGrpSpPr>
        <p:grpSpPr>
          <a:xfrm>
            <a:off x="0" y="1550"/>
            <a:ext cx="7419601" cy="10287001"/>
            <a:chOff x="0" y="0"/>
            <a:chExt cx="7419600" cy="10287000"/>
          </a:xfrm>
        </p:grpSpPr>
        <p:sp>
          <p:nvSpPr>
            <p:cNvPr id="1153" name="Google Shape;1153;p38"/>
            <p:cNvSpPr/>
            <p:nvPr/>
          </p:nvSpPr>
          <p:spPr>
            <a:xfrm>
              <a:off x="0" y="0"/>
              <a:ext cx="7419600" cy="10287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4" name="Google Shape;1154;p38"/>
            <p:cNvSpPr txBox="1"/>
            <p:nvPr/>
          </p:nvSpPr>
          <p:spPr>
            <a:xfrm>
              <a:off x="0" y="4953383"/>
              <a:ext cx="7419600" cy="3802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м</a:t>
              </a:r>
              <a:endParaRPr/>
            </a:p>
          </p:txBody>
        </p:sp>
      </p:grpSp>
      <p:sp>
        <p:nvSpPr>
          <p:cNvPr id="1155" name="Google Shape;1155;p38"/>
          <p:cNvSpPr/>
          <p:nvPr/>
        </p:nvSpPr>
        <p:spPr>
          <a:xfrm>
            <a:off x="425699" y="3820112"/>
            <a:ext cx="6367502" cy="6177302"/>
          </a:xfrm>
          <a:prstGeom prst="roundRect">
            <a:avLst>
              <a:gd name="adj" fmla="val 324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6" name="Google Shape;1156;p38"/>
          <p:cNvSpPr txBox="1"/>
          <p:nvPr/>
        </p:nvSpPr>
        <p:spPr>
          <a:xfrm>
            <a:off x="7693497" y="9162863"/>
            <a:ext cx="2148901" cy="25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 SemiBold"/>
              <a:buNone/>
            </a:pPr>
            <a:r>
              <a:rPr lang="en-US" sz="1700" b="0" i="0" u="sng" strike="noStrike" cap="none">
                <a:solidFill>
                  <a:srgbClr val="9B9999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972069</a:t>
            </a:r>
            <a:endParaRPr/>
          </a:p>
        </p:txBody>
      </p:sp>
      <p:sp>
        <p:nvSpPr>
          <p:cNvPr id="1157" name="Google Shape;1157;p38"/>
          <p:cNvSpPr txBox="1"/>
          <p:nvPr/>
        </p:nvSpPr>
        <p:spPr>
          <a:xfrm>
            <a:off x="7696196" y="8745374"/>
            <a:ext cx="2487901" cy="406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"/>
              <a:buNone/>
            </a:pPr>
            <a:r>
              <a:rPr lang="en-US" sz="26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RUN</a:t>
            </a:r>
            <a:endParaRPr/>
          </a:p>
        </p:txBody>
      </p:sp>
      <p:sp>
        <p:nvSpPr>
          <p:cNvPr id="1158" name="Google Shape;1158;p38"/>
          <p:cNvSpPr txBox="1"/>
          <p:nvPr/>
        </p:nvSpPr>
        <p:spPr>
          <a:xfrm>
            <a:off x="7696203" y="9567063"/>
            <a:ext cx="6733500" cy="22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Мягкий рюкзак с утяжкой, 100% мемори-нейлон</a:t>
            </a:r>
            <a:endParaRPr/>
          </a:p>
        </p:txBody>
      </p:sp>
      <p:sp>
        <p:nvSpPr>
          <p:cNvPr id="1159" name="Google Shape;1159;p38"/>
          <p:cNvSpPr txBox="1"/>
          <p:nvPr/>
        </p:nvSpPr>
        <p:spPr>
          <a:xfrm>
            <a:off x="664268" y="4034937"/>
            <a:ext cx="3227102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INTRO</a:t>
            </a:r>
            <a:endParaRPr/>
          </a:p>
        </p:txBody>
      </p:sp>
      <p:pic>
        <p:nvPicPr>
          <p:cNvPr id="1160" name="Google Shape;1160;p38" descr="Google Shape;1447;p42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0425"/>
          <a:stretch/>
        </p:blipFill>
        <p:spPr>
          <a:xfrm>
            <a:off x="5201773" y="6094312"/>
            <a:ext cx="1419101" cy="1584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1" name="Google Shape;1161;p38" descr="Google Shape;1448;p42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5424" y="5467951"/>
            <a:ext cx="3044794" cy="3996163"/>
          </a:xfrm>
          <a:prstGeom prst="rect">
            <a:avLst/>
          </a:prstGeom>
          <a:noFill/>
          <a:ln>
            <a:noFill/>
          </a:ln>
        </p:spPr>
      </p:pic>
      <p:sp>
        <p:nvSpPr>
          <p:cNvPr id="1162" name="Google Shape;1162;p38"/>
          <p:cNvSpPr txBox="1"/>
          <p:nvPr/>
        </p:nvSpPr>
        <p:spPr>
          <a:xfrm>
            <a:off x="664275" y="4504999"/>
            <a:ext cx="5771401" cy="1017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17 литров, выдерживает 10 кг. Внешний карман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 молнии для мелочей. Объемное отделение с карманом на эластичной резинке для ноутбука</a:t>
            </a:r>
            <a:endParaRPr/>
          </a:p>
        </p:txBody>
      </p:sp>
      <p:pic>
        <p:nvPicPr>
          <p:cNvPr id="1163" name="Google Shape;1163;p38" descr="Google Shape;1450;p42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0425"/>
          <a:stretch/>
        </p:blipFill>
        <p:spPr>
          <a:xfrm>
            <a:off x="5278223" y="7786188"/>
            <a:ext cx="1419101" cy="1584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4" name="Google Shape;1164;p38" descr="Google Shape;1451;p4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891369" y="7799887"/>
            <a:ext cx="1584251" cy="1584228"/>
          </a:xfrm>
          <a:prstGeom prst="rect">
            <a:avLst/>
          </a:prstGeom>
          <a:noFill/>
          <a:ln>
            <a:noFill/>
          </a:ln>
        </p:spPr>
      </p:pic>
      <p:sp>
        <p:nvSpPr>
          <p:cNvPr id="1166" name="Google Shape;1166;p38"/>
          <p:cNvSpPr txBox="1"/>
          <p:nvPr/>
        </p:nvSpPr>
        <p:spPr>
          <a:xfrm>
            <a:off x="4220038" y="9464113"/>
            <a:ext cx="2487901" cy="432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ru-RU" sz="1400" b="0" i="0" u="none" strike="noStrike" cap="none" dirty="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3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цвета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подклада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:</a:t>
            </a:r>
            <a:endParaRPr dirty="0"/>
          </a:p>
        </p:txBody>
      </p:sp>
      <p:sp>
        <p:nvSpPr>
          <p:cNvPr id="1167" name="Google Shape;1167;p38"/>
          <p:cNvSpPr txBox="1"/>
          <p:nvPr/>
        </p:nvSpPr>
        <p:spPr>
          <a:xfrm>
            <a:off x="664273" y="9478457"/>
            <a:ext cx="18165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9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9"/>
              </a:rPr>
              <a:t>. 978072</a:t>
            </a:r>
            <a:endParaRPr dirty="0"/>
          </a:p>
        </p:txBody>
      </p:sp>
      <p:sp>
        <p:nvSpPr>
          <p:cNvPr id="1168" name="Google Shape;1168;p38"/>
          <p:cNvSpPr txBox="1"/>
          <p:nvPr/>
        </p:nvSpPr>
        <p:spPr>
          <a:xfrm>
            <a:off x="492750" y="396824"/>
            <a:ext cx="16191301" cy="622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Симфония ярких красок в легких компактных рюкзаках</a:t>
            </a:r>
            <a:endParaRPr/>
          </a:p>
        </p:txBody>
      </p:sp>
      <p:sp>
        <p:nvSpPr>
          <p:cNvPr id="1169" name="Google Shape;1169;p38"/>
          <p:cNvSpPr txBox="1"/>
          <p:nvPr/>
        </p:nvSpPr>
        <p:spPr>
          <a:xfrm>
            <a:off x="492899" y="1162000"/>
            <a:ext cx="9691200" cy="23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Универсальные аксессуары </a:t>
            </a:r>
            <a:b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 непревзойд</a:t>
            </a:r>
            <a:r>
              <a:rPr lang="en-US" sz="2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е</a:t>
            </a: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нными возможностями </a:t>
            </a:r>
            <a:endParaRPr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применения:</a:t>
            </a:r>
            <a:endParaRPr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в качестве упаковки для наборов, </a:t>
            </a:r>
            <a:endParaRPr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как отдельный презент, для сотрудников, </a:t>
            </a:r>
            <a:endParaRPr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коллег, клиентов.</a:t>
            </a:r>
            <a:endParaRPr/>
          </a:p>
        </p:txBody>
      </p:sp>
      <p:pic>
        <p:nvPicPr>
          <p:cNvPr id="1170" name="Google Shape;1170;p38" descr="Google Shape;1458;p4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569389" y="3877400"/>
            <a:ext cx="836773" cy="627601"/>
          </a:xfrm>
          <a:prstGeom prst="rect">
            <a:avLst/>
          </a:prstGeom>
          <a:noFill/>
          <a:ln>
            <a:noFill/>
          </a:ln>
        </p:spPr>
      </p:pic>
      <p:sp>
        <p:nvSpPr>
          <p:cNvPr id="1171" name="Google Shape;1171;p38"/>
          <p:cNvSpPr/>
          <p:nvPr/>
        </p:nvSpPr>
        <p:spPr>
          <a:xfrm>
            <a:off x="16684049" y="8812124"/>
            <a:ext cx="1038901" cy="494101"/>
          </a:xfrm>
          <a:prstGeom prst="roundRect">
            <a:avLst>
              <a:gd name="adj" fmla="val 16667"/>
            </a:avLst>
          </a:prstGeom>
          <a:solidFill>
            <a:srgbClr val="E7E6E6"/>
          </a:solidFill>
          <a:ln w="9525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72" name="Google Shape;1172;p38" descr="Google Shape;1460;p4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6785113" y="8745374"/>
            <a:ext cx="836773" cy="6276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73" name="Google Shape;1173;p38"/>
          <p:cNvGrpSpPr/>
          <p:nvPr/>
        </p:nvGrpSpPr>
        <p:grpSpPr>
          <a:xfrm>
            <a:off x="15971196" y="9553466"/>
            <a:ext cx="1748693" cy="278409"/>
            <a:chOff x="-1" y="-1"/>
            <a:chExt cx="1748692" cy="278408"/>
          </a:xfrm>
        </p:grpSpPr>
        <p:grpSp>
          <p:nvGrpSpPr>
            <p:cNvPr id="1174" name="Google Shape;1174;p38"/>
            <p:cNvGrpSpPr/>
            <p:nvPr/>
          </p:nvGrpSpPr>
          <p:grpSpPr>
            <a:xfrm>
              <a:off x="706500" y="0"/>
              <a:ext cx="1042191" cy="278407"/>
              <a:chOff x="0" y="0"/>
              <a:chExt cx="1042190" cy="278406"/>
            </a:xfrm>
          </p:grpSpPr>
          <p:sp>
            <p:nvSpPr>
              <p:cNvPr id="1175" name="Google Shape;1175;p38"/>
              <p:cNvSpPr/>
              <p:nvPr/>
            </p:nvSpPr>
            <p:spPr>
              <a:xfrm>
                <a:off x="0" y="0"/>
                <a:ext cx="329291" cy="278406"/>
              </a:xfrm>
              <a:prstGeom prst="roundRect">
                <a:avLst>
                  <a:gd name="adj" fmla="val 16667"/>
                </a:avLst>
              </a:prstGeom>
              <a:solidFill>
                <a:srgbClr val="0B5394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6" name="Google Shape;1176;p38"/>
              <p:cNvSpPr/>
              <p:nvPr/>
            </p:nvSpPr>
            <p:spPr>
              <a:xfrm>
                <a:off x="356449" y="0"/>
                <a:ext cx="329292" cy="278406"/>
              </a:xfrm>
              <a:prstGeom prst="roundRect">
                <a:avLst>
                  <a:gd name="adj" fmla="val 16667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7" name="Google Shape;1177;p38"/>
              <p:cNvSpPr/>
              <p:nvPr/>
            </p:nvSpPr>
            <p:spPr>
              <a:xfrm>
                <a:off x="712899" y="0"/>
                <a:ext cx="329291" cy="278406"/>
              </a:xfrm>
              <a:prstGeom prst="roundRect">
                <a:avLst>
                  <a:gd name="adj" fmla="val 16667"/>
                </a:avLst>
              </a:prstGeom>
              <a:solidFill>
                <a:srgbClr val="999999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78" name="Google Shape;1178;p38"/>
            <p:cNvSpPr/>
            <p:nvPr/>
          </p:nvSpPr>
          <p:spPr>
            <a:xfrm>
              <a:off x="353249" y="-1"/>
              <a:ext cx="329401" cy="278402"/>
            </a:xfrm>
            <a:prstGeom prst="roundRect">
              <a:avLst>
                <a:gd name="adj" fmla="val 16667"/>
              </a:avLst>
            </a:prstGeom>
            <a:solidFill>
              <a:srgbClr val="C42F2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9" name="Google Shape;1179;p38"/>
            <p:cNvSpPr/>
            <p:nvPr/>
          </p:nvSpPr>
          <p:spPr>
            <a:xfrm>
              <a:off x="-1" y="-1"/>
              <a:ext cx="329401" cy="278402"/>
            </a:xfrm>
            <a:prstGeom prst="roundRect">
              <a:avLst>
                <a:gd name="adj" fmla="val 16667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180" name="Google Shape;1180;p38" title="32.2.png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09625" y="3820100"/>
            <a:ext cx="3984625" cy="3858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5" name="Google Shape;1185;p39" title="33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96200" y="5325"/>
            <a:ext cx="10291801" cy="10292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6" name="Google Shape;1186;p39" descr="Google Shape;1474;p43"/>
          <p:cNvPicPr preferRelativeResize="0"/>
          <p:nvPr/>
        </p:nvPicPr>
        <p:blipFill rotWithShape="1">
          <a:blip r:embed="rId4">
            <a:alphaModFix amt="95000"/>
          </a:blip>
          <a:srcRect/>
          <a:stretch/>
        </p:blipFill>
        <p:spPr>
          <a:xfrm rot="-5400000" flipH="1">
            <a:off x="3753681" y="4261175"/>
            <a:ext cx="10292275" cy="17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7" name="Google Shape;1187;p39" descr="Google Shape;1475;p43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8014848" cy="10292450"/>
          </a:xfrm>
          <a:prstGeom prst="rect">
            <a:avLst/>
          </a:prstGeom>
          <a:noFill/>
          <a:ln>
            <a:noFill/>
          </a:ln>
        </p:spPr>
      </p:pic>
      <p:sp>
        <p:nvSpPr>
          <p:cNvPr id="1188" name="Google Shape;1188;p39"/>
          <p:cNvSpPr/>
          <p:nvPr/>
        </p:nvSpPr>
        <p:spPr>
          <a:xfrm>
            <a:off x="391376" y="455325"/>
            <a:ext cx="7168200" cy="29958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39"/>
          <p:cNvSpPr/>
          <p:nvPr/>
        </p:nvSpPr>
        <p:spPr>
          <a:xfrm>
            <a:off x="382875" y="3693774"/>
            <a:ext cx="7168200" cy="29958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0" name="Google Shape;1190;p39"/>
          <p:cNvSpPr/>
          <p:nvPr/>
        </p:nvSpPr>
        <p:spPr>
          <a:xfrm>
            <a:off x="382875" y="6932224"/>
            <a:ext cx="7168200" cy="29958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91" name="Google Shape;1191;p39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87875" y="7129875"/>
            <a:ext cx="2097778" cy="2669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92" name="Google Shape;1192;p39"/>
          <p:cNvSpPr txBox="1"/>
          <p:nvPr/>
        </p:nvSpPr>
        <p:spPr>
          <a:xfrm>
            <a:off x="593418" y="3844712"/>
            <a:ext cx="3227102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BEAM</a:t>
            </a:r>
            <a:endParaRPr/>
          </a:p>
        </p:txBody>
      </p:sp>
      <p:sp>
        <p:nvSpPr>
          <p:cNvPr id="1193" name="Google Shape;1193;p39"/>
          <p:cNvSpPr txBox="1"/>
          <p:nvPr/>
        </p:nvSpPr>
        <p:spPr>
          <a:xfrm>
            <a:off x="593425" y="6253479"/>
            <a:ext cx="18165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7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7"/>
              </a:rPr>
              <a:t>. 970120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1194" name="Google Shape;1194;p39"/>
          <p:cNvSpPr txBox="1"/>
          <p:nvPr/>
        </p:nvSpPr>
        <p:spPr>
          <a:xfrm>
            <a:off x="594674" y="9504174"/>
            <a:ext cx="15096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. 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9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2"/>
                  </a:ext>
                </a:extLst>
              </a:rPr>
              <a:t>970156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1195" name="Google Shape;1195;p39"/>
          <p:cNvSpPr txBox="1"/>
          <p:nvPr/>
        </p:nvSpPr>
        <p:spPr>
          <a:xfrm>
            <a:off x="594749" y="7527050"/>
            <a:ext cx="1981800" cy="9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М</a:t>
            </a: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ини версия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уже ставшего культовым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рюкзака BEAM</a:t>
            </a:r>
            <a:endParaRPr/>
          </a:p>
        </p:txBody>
      </p:sp>
      <p:sp>
        <p:nvSpPr>
          <p:cNvPr id="1196" name="Google Shape;1196;p39"/>
          <p:cNvSpPr txBox="1"/>
          <p:nvPr/>
        </p:nvSpPr>
        <p:spPr>
          <a:xfrm>
            <a:off x="594676" y="7079374"/>
            <a:ext cx="1883400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BEAM MINI</a:t>
            </a:r>
            <a:endParaRPr/>
          </a:p>
        </p:txBody>
      </p:sp>
      <p:pic>
        <p:nvPicPr>
          <p:cNvPr id="1197" name="Google Shape;1197;p39"/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6499" y="1068850"/>
            <a:ext cx="2655178" cy="2382275"/>
          </a:xfrm>
          <a:prstGeom prst="rect">
            <a:avLst/>
          </a:prstGeom>
          <a:noFill/>
          <a:ln>
            <a:noFill/>
          </a:ln>
        </p:spPr>
      </p:pic>
      <p:sp>
        <p:nvSpPr>
          <p:cNvPr id="1198" name="Google Shape;1198;p39"/>
          <p:cNvSpPr txBox="1"/>
          <p:nvPr/>
        </p:nvSpPr>
        <p:spPr>
          <a:xfrm>
            <a:off x="593425" y="3002775"/>
            <a:ext cx="1370400" cy="648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1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1"/>
              </a:rPr>
              <a:t>. 970122</a:t>
            </a:r>
            <a:endParaRPr dirty="0">
              <a:solidFill>
                <a:srgbClr val="9B9999"/>
              </a:solidFill>
            </a:endParaRPr>
          </a:p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sng" strike="noStrike" cap="none" dirty="0">
              <a:solidFill>
                <a:srgbClr val="9B99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99" name="Google Shape;1199;p39"/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52762" y="3856987"/>
            <a:ext cx="2148903" cy="26693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0" name="Google Shape;1200;p39" descr="Google Shape;1487;p43"/>
          <p:cNvPicPr preferRelativeResize="0"/>
          <p:nvPr/>
        </p:nvPicPr>
        <p:blipFill rotWithShape="1"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0180"/>
          <a:stretch/>
        </p:blipFill>
        <p:spPr>
          <a:xfrm>
            <a:off x="5915199" y="692999"/>
            <a:ext cx="1370412" cy="123071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234" y="0"/>
                </a:moveTo>
                <a:cubicBezTo>
                  <a:pt x="1448" y="0"/>
                  <a:pt x="0" y="1613"/>
                  <a:pt x="0" y="3601"/>
                </a:cubicBezTo>
                <a:lnTo>
                  <a:pt x="0" y="18006"/>
                </a:lnTo>
                <a:cubicBezTo>
                  <a:pt x="0" y="19994"/>
                  <a:pt x="1448" y="21600"/>
                  <a:pt x="3234" y="21600"/>
                </a:cubicBezTo>
                <a:lnTo>
                  <a:pt x="18366" y="21600"/>
                </a:lnTo>
                <a:cubicBezTo>
                  <a:pt x="20152" y="21600"/>
                  <a:pt x="21600" y="19994"/>
                  <a:pt x="21600" y="18006"/>
                </a:cubicBezTo>
                <a:lnTo>
                  <a:pt x="21600" y="3601"/>
                </a:lnTo>
                <a:cubicBezTo>
                  <a:pt x="21600" y="1613"/>
                  <a:pt x="20152" y="0"/>
                  <a:pt x="18366" y="0"/>
                </a:cubicBezTo>
                <a:lnTo>
                  <a:pt x="3234" y="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1201" name="Google Shape;1201;p39"/>
          <p:cNvSpPr txBox="1"/>
          <p:nvPr/>
        </p:nvSpPr>
        <p:spPr>
          <a:xfrm>
            <a:off x="593418" y="630650"/>
            <a:ext cx="3227102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BEAM NOTE</a:t>
            </a:r>
            <a:endParaRPr/>
          </a:p>
        </p:txBody>
      </p:sp>
      <p:sp>
        <p:nvSpPr>
          <p:cNvPr id="1202" name="Google Shape;1202;p39"/>
          <p:cNvSpPr txBox="1"/>
          <p:nvPr/>
        </p:nvSpPr>
        <p:spPr>
          <a:xfrm>
            <a:off x="593431" y="1075470"/>
            <a:ext cx="2569802" cy="22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Конференц-сумка</a:t>
            </a:r>
            <a:endParaRPr/>
          </a:p>
        </p:txBody>
      </p:sp>
      <p:pic>
        <p:nvPicPr>
          <p:cNvPr id="1203" name="Google Shape;1203;p39" descr="Google Shape;1490;p43"/>
          <p:cNvPicPr preferRelativeResize="0"/>
          <p:nvPr/>
        </p:nvPicPr>
        <p:blipFill rotWithShape="1"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44349" y="5052724"/>
            <a:ext cx="1370412" cy="10152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665" y="0"/>
                </a:moveTo>
                <a:cubicBezTo>
                  <a:pt x="1192" y="0"/>
                  <a:pt x="0" y="1609"/>
                  <a:pt x="0" y="3597"/>
                </a:cubicBezTo>
                <a:lnTo>
                  <a:pt x="0" y="18003"/>
                </a:lnTo>
                <a:cubicBezTo>
                  <a:pt x="0" y="19991"/>
                  <a:pt x="1192" y="21600"/>
                  <a:pt x="2665" y="21600"/>
                </a:cubicBezTo>
                <a:lnTo>
                  <a:pt x="18935" y="21600"/>
                </a:lnTo>
                <a:cubicBezTo>
                  <a:pt x="20408" y="21600"/>
                  <a:pt x="21600" y="19991"/>
                  <a:pt x="21600" y="18003"/>
                </a:cubicBezTo>
                <a:lnTo>
                  <a:pt x="21600" y="3597"/>
                </a:lnTo>
                <a:cubicBezTo>
                  <a:pt x="21600" y="1609"/>
                  <a:pt x="20408" y="0"/>
                  <a:pt x="18935" y="0"/>
                </a:cubicBezTo>
                <a:lnTo>
                  <a:pt x="2665" y="0"/>
                </a:lnTo>
                <a:close/>
              </a:path>
            </a:pathLst>
          </a:cu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04" name="Google Shape;1204;p39"/>
          <p:cNvPicPr preferRelativeResize="0"/>
          <p:nvPr/>
        </p:nvPicPr>
        <p:blipFill rotWithShape="1"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44350" y="3920375"/>
            <a:ext cx="1398978" cy="10152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610" y="0"/>
                </a:moveTo>
                <a:cubicBezTo>
                  <a:pt x="1168" y="0"/>
                  <a:pt x="0" y="1609"/>
                  <a:pt x="0" y="3597"/>
                </a:cubicBezTo>
                <a:lnTo>
                  <a:pt x="0" y="18003"/>
                </a:lnTo>
                <a:cubicBezTo>
                  <a:pt x="0" y="19991"/>
                  <a:pt x="1168" y="21600"/>
                  <a:pt x="2610" y="21600"/>
                </a:cubicBezTo>
                <a:lnTo>
                  <a:pt x="18983" y="21600"/>
                </a:lnTo>
                <a:cubicBezTo>
                  <a:pt x="20426" y="21600"/>
                  <a:pt x="21600" y="19991"/>
                  <a:pt x="21600" y="18003"/>
                </a:cubicBezTo>
                <a:lnTo>
                  <a:pt x="21600" y="3597"/>
                </a:lnTo>
                <a:cubicBezTo>
                  <a:pt x="21600" y="1609"/>
                  <a:pt x="20426" y="0"/>
                  <a:pt x="18983" y="0"/>
                </a:cubicBezTo>
                <a:lnTo>
                  <a:pt x="2610" y="0"/>
                </a:lnTo>
                <a:close/>
              </a:path>
            </a:pathLst>
          </a:cu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</p:pic>
      <p:grpSp>
        <p:nvGrpSpPr>
          <p:cNvPr id="1205" name="Google Shape;1205;p39"/>
          <p:cNvGrpSpPr/>
          <p:nvPr/>
        </p:nvGrpSpPr>
        <p:grpSpPr>
          <a:xfrm>
            <a:off x="6873349" y="6162351"/>
            <a:ext cx="369900" cy="400200"/>
            <a:chOff x="0" y="-1"/>
            <a:chExt cx="369900" cy="400200"/>
          </a:xfrm>
        </p:grpSpPr>
        <p:pic>
          <p:nvPicPr>
            <p:cNvPr id="1206" name="Google Shape;1206;p39" descr="Google Shape;1493;p43"/>
            <p:cNvPicPr preferRelativeResize="0"/>
            <p:nvPr/>
          </p:nvPicPr>
          <p:blipFill rotWithShape="1">
            <a:blip r:embed="rId16">
              <a:alphaModFix/>
            </a:blip>
            <a:srcRect/>
            <a:stretch/>
          </p:blipFill>
          <p:spPr>
            <a:xfrm>
              <a:off x="24" y="22479"/>
              <a:ext cx="369852" cy="3698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07" name="Google Shape;1207;p39"/>
            <p:cNvSpPr txBox="1"/>
            <p:nvPr/>
          </p:nvSpPr>
          <p:spPr>
            <a:xfrm>
              <a:off x="0" y="-1"/>
              <a:ext cx="3699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9</a:t>
              </a:r>
              <a:endParaRPr/>
            </a:p>
          </p:txBody>
        </p:sp>
      </p:grpSp>
      <p:grpSp>
        <p:nvGrpSpPr>
          <p:cNvPr id="1208" name="Google Shape;1208;p39"/>
          <p:cNvGrpSpPr/>
          <p:nvPr/>
        </p:nvGrpSpPr>
        <p:grpSpPr>
          <a:xfrm>
            <a:off x="6873349" y="2957214"/>
            <a:ext cx="369900" cy="400200"/>
            <a:chOff x="0" y="-1"/>
            <a:chExt cx="369900" cy="400200"/>
          </a:xfrm>
        </p:grpSpPr>
        <p:pic>
          <p:nvPicPr>
            <p:cNvPr id="1209" name="Google Shape;1209;p39" descr="Google Shape;1498;p43"/>
            <p:cNvPicPr preferRelativeResize="0"/>
            <p:nvPr/>
          </p:nvPicPr>
          <p:blipFill rotWithShape="1">
            <a:blip r:embed="rId16">
              <a:alphaModFix/>
            </a:blip>
            <a:srcRect/>
            <a:stretch/>
          </p:blipFill>
          <p:spPr>
            <a:xfrm>
              <a:off x="24" y="22479"/>
              <a:ext cx="369852" cy="3698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10" name="Google Shape;1210;p39"/>
            <p:cNvSpPr txBox="1"/>
            <p:nvPr/>
          </p:nvSpPr>
          <p:spPr>
            <a:xfrm>
              <a:off x="0" y="-1"/>
              <a:ext cx="3699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5</a:t>
              </a:r>
              <a:endParaRPr/>
            </a:p>
          </p:txBody>
        </p:sp>
      </p:grpSp>
      <p:sp>
        <p:nvSpPr>
          <p:cNvPr id="1211" name="Google Shape;1211;p39"/>
          <p:cNvSpPr txBox="1"/>
          <p:nvPr/>
        </p:nvSpPr>
        <p:spPr>
          <a:xfrm>
            <a:off x="593425" y="4314775"/>
            <a:ext cx="2194500" cy="14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Рюкзак.</a:t>
            </a:r>
            <a:endParaRPr sz="1400" b="0" i="0" u="none" strike="noStrike" cap="non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Объём: 13 л,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вмещает ноутбук 15,6"</a:t>
            </a: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, </a:t>
            </a: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полиамид,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подкладка: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 </a:t>
            </a:r>
            <a:endParaRPr/>
          </a:p>
        </p:txBody>
      </p:sp>
      <p:sp>
        <p:nvSpPr>
          <p:cNvPr id="1212" name="Google Shape;1212;p39"/>
          <p:cNvSpPr txBox="1"/>
          <p:nvPr/>
        </p:nvSpPr>
        <p:spPr>
          <a:xfrm>
            <a:off x="8590751" y="9443674"/>
            <a:ext cx="3227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2300"/>
              <a:buFont typeface="Montserrat"/>
              <a:buNone/>
            </a:pPr>
            <a:r>
              <a:rPr lang="en-US" sz="2300" b="1" i="0" u="sng" strike="noStrike" cap="none">
                <a:latin typeface="Montserrat"/>
                <a:ea typeface="Montserrat"/>
                <a:cs typeface="Montserrat"/>
                <a:sym typeface="Montserrat"/>
                <a:hlinkClick r:id="rId17"/>
              </a:rPr>
              <a:t>Коллекция Beam</a:t>
            </a:r>
            <a:endParaRPr/>
          </a:p>
        </p:txBody>
      </p:sp>
      <p:grpSp>
        <p:nvGrpSpPr>
          <p:cNvPr id="1213" name="Google Shape;1213;p39"/>
          <p:cNvGrpSpPr/>
          <p:nvPr/>
        </p:nvGrpSpPr>
        <p:grpSpPr>
          <a:xfrm>
            <a:off x="6546065" y="9588234"/>
            <a:ext cx="668689" cy="133083"/>
            <a:chOff x="-1" y="0"/>
            <a:chExt cx="668689" cy="133083"/>
          </a:xfrm>
        </p:grpSpPr>
        <p:sp>
          <p:nvSpPr>
            <p:cNvPr id="1214" name="Google Shape;1214;p39"/>
            <p:cNvSpPr/>
            <p:nvPr/>
          </p:nvSpPr>
          <p:spPr>
            <a:xfrm>
              <a:off x="170418" y="0"/>
              <a:ext cx="157434" cy="133083"/>
            </a:xfrm>
            <a:prstGeom prst="roundRect">
              <a:avLst>
                <a:gd name="adj" fmla="val 16667"/>
              </a:avLst>
            </a:prstGeom>
            <a:solidFill>
              <a:srgbClr val="C42F2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39"/>
            <p:cNvSpPr/>
            <p:nvPr/>
          </p:nvSpPr>
          <p:spPr>
            <a:xfrm>
              <a:off x="-1" y="0"/>
              <a:ext cx="157435" cy="133083"/>
            </a:xfrm>
            <a:prstGeom prst="roundRect">
              <a:avLst>
                <a:gd name="adj" fmla="val 16667"/>
              </a:avLst>
            </a:prstGeom>
            <a:solidFill>
              <a:srgbClr val="1C4587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6" name="Google Shape;1216;p39"/>
            <p:cNvSpPr/>
            <p:nvPr/>
          </p:nvSpPr>
          <p:spPr>
            <a:xfrm>
              <a:off x="340836" y="0"/>
              <a:ext cx="157434" cy="133083"/>
            </a:xfrm>
            <a:prstGeom prst="roundRect">
              <a:avLst>
                <a:gd name="adj" fmla="val 16667"/>
              </a:avLst>
            </a:prstGeom>
            <a:solidFill>
              <a:srgbClr val="EB528B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7" name="Google Shape;1217;p39"/>
            <p:cNvSpPr/>
            <p:nvPr/>
          </p:nvSpPr>
          <p:spPr>
            <a:xfrm>
              <a:off x="511254" y="0"/>
              <a:ext cx="157434" cy="133083"/>
            </a:xfrm>
            <a:prstGeom prst="roundRect">
              <a:avLst>
                <a:gd name="adj" fmla="val 16667"/>
              </a:avLst>
            </a:prstGeom>
            <a:solidFill>
              <a:srgbClr val="434343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218" name="Google Shape;1218;p39" descr="Google Shape;1507;p43"/>
          <p:cNvPicPr preferRelativeResize="0"/>
          <p:nvPr/>
        </p:nvPicPr>
        <p:blipFill rotWithShape="1">
          <a:blip r:embed="rId4">
            <a:alphaModFix amt="95000"/>
          </a:blip>
          <a:srcRect/>
          <a:stretch/>
        </p:blipFill>
        <p:spPr>
          <a:xfrm flipH="1">
            <a:off x="7996200" y="-5375"/>
            <a:ext cx="10291800" cy="3674925"/>
          </a:xfrm>
          <a:prstGeom prst="rect">
            <a:avLst/>
          </a:prstGeom>
          <a:noFill/>
          <a:ln>
            <a:noFill/>
          </a:ln>
        </p:spPr>
      </p:pic>
      <p:sp>
        <p:nvSpPr>
          <p:cNvPr id="1219" name="Google Shape;1219;p39"/>
          <p:cNvSpPr txBox="1"/>
          <p:nvPr/>
        </p:nvSpPr>
        <p:spPr>
          <a:xfrm>
            <a:off x="8620575" y="364969"/>
            <a:ext cx="95835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Хай-тек стильные рюкзаки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220" name="Google Shape;1220;p39"/>
          <p:cNvSpPr/>
          <p:nvPr/>
        </p:nvSpPr>
        <p:spPr>
          <a:xfrm>
            <a:off x="16784775" y="522075"/>
            <a:ext cx="1038901" cy="494100"/>
          </a:xfrm>
          <a:prstGeom prst="roundRect">
            <a:avLst>
              <a:gd name="adj" fmla="val 16667"/>
            </a:avLst>
          </a:prstGeom>
          <a:solidFill>
            <a:srgbClr val="E7E6E6"/>
          </a:solidFill>
          <a:ln w="9525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21" name="Google Shape;1221;p39" descr="Google Shape;1510;p43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16885839" y="455325"/>
            <a:ext cx="836773" cy="627601"/>
          </a:xfrm>
          <a:prstGeom prst="rect">
            <a:avLst/>
          </a:prstGeom>
          <a:noFill/>
          <a:ln>
            <a:noFill/>
          </a:ln>
        </p:spPr>
      </p:pic>
      <p:sp>
        <p:nvSpPr>
          <p:cNvPr id="1222" name="Google Shape;1222;p39"/>
          <p:cNvSpPr txBox="1"/>
          <p:nvPr/>
        </p:nvSpPr>
        <p:spPr>
          <a:xfrm>
            <a:off x="8620585" y="1162000"/>
            <a:ext cx="8078100" cy="11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Прочные, с прекрасными возможностями нанесения, приятные при контакте, удобные в применении дорожные аксессуары.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1223" name="Google Shape;1223;p39"/>
          <p:cNvPicPr preferRelativeResize="0"/>
          <p:nvPr/>
        </p:nvPicPr>
        <p:blipFill rotWithShape="1">
          <a:blip r:embed="rId1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63770" y="7258750"/>
            <a:ext cx="1370400" cy="20685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9B9999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24" name="Google Shape;1224;p39" title="33.2.png"/>
          <p:cNvPicPr preferRelativeResize="0"/>
          <p:nvPr/>
        </p:nvPicPr>
        <p:blipFill rotWithShape="1">
          <a:blip r:embed="rId2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92400" y="5196550"/>
            <a:ext cx="2194501" cy="2628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5" name="Google Shape;1225;p39" title="33.2.png"/>
          <p:cNvPicPr preferRelativeResize="0"/>
          <p:nvPr/>
        </p:nvPicPr>
        <p:blipFill rotWithShape="1">
          <a:blip r:embed="rId2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718207" y="5196550"/>
            <a:ext cx="2037126" cy="2628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0" name="Google Shape;1230;g35c9784d56b_1_0" title="image - 2025-05-26T115447.404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152174" y="-3625"/>
            <a:ext cx="15135826" cy="10306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1" name="Google Shape;1231;g35c9784d56b_1_0"/>
          <p:cNvSpPr/>
          <p:nvPr/>
        </p:nvSpPr>
        <p:spPr>
          <a:xfrm>
            <a:off x="-19200" y="-19200"/>
            <a:ext cx="7238100" cy="10306200"/>
          </a:xfrm>
          <a:prstGeom prst="rect">
            <a:avLst/>
          </a:prstGeom>
          <a:solidFill>
            <a:srgbClr val="729DA3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2" name="Google Shape;1232;g35c9784d56b_1_0"/>
          <p:cNvSpPr/>
          <p:nvPr/>
        </p:nvSpPr>
        <p:spPr>
          <a:xfrm>
            <a:off x="425700" y="429275"/>
            <a:ext cx="6367500" cy="9588000"/>
          </a:xfrm>
          <a:prstGeom prst="roundRect">
            <a:avLst>
              <a:gd name="adj" fmla="val 324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3" name="Google Shape;1233;g35c9784d56b_1_0"/>
          <p:cNvSpPr txBox="1"/>
          <p:nvPr/>
        </p:nvSpPr>
        <p:spPr>
          <a:xfrm>
            <a:off x="7693497" y="8984725"/>
            <a:ext cx="21489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4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4"/>
              </a:rPr>
              <a:t>. 732000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1234" name="Google Shape;1234;g35c9784d56b_1_0"/>
          <p:cNvSpPr txBox="1"/>
          <p:nvPr/>
        </p:nvSpPr>
        <p:spPr>
          <a:xfrm>
            <a:off x="7696193" y="9388925"/>
            <a:ext cx="45189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 Medium"/>
              <a:buNone/>
            </a:pPr>
            <a:r>
              <a:rPr lang="en-US" dirty="0" err="1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Ветровка</a:t>
            </a:r>
            <a:r>
              <a:rPr lang="en-US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унисекс</a:t>
            </a:r>
            <a:r>
              <a:rPr lang="en-US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dirty="0"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 Medium"/>
              <a:buNone/>
            </a:pPr>
            <a:r>
              <a:rPr lang="en-US" dirty="0" err="1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Водоотталкивающая</a:t>
            </a:r>
            <a:r>
              <a:rPr lang="en-US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dirty="0"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235" name="Google Shape;1235;g35c9784d56b_1_0"/>
          <p:cNvSpPr txBox="1"/>
          <p:nvPr/>
        </p:nvSpPr>
        <p:spPr>
          <a:xfrm>
            <a:off x="7696196" y="8567238"/>
            <a:ext cx="2487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"/>
              <a:buNone/>
            </a:pPr>
            <a:r>
              <a:rPr lang="en-US" sz="2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SURF</a:t>
            </a:r>
            <a:endParaRPr/>
          </a:p>
        </p:txBody>
      </p:sp>
      <p:grpSp>
        <p:nvGrpSpPr>
          <p:cNvPr id="1236" name="Google Shape;1236;g35c9784d56b_1_0"/>
          <p:cNvGrpSpPr/>
          <p:nvPr/>
        </p:nvGrpSpPr>
        <p:grpSpPr>
          <a:xfrm>
            <a:off x="17373547" y="9380794"/>
            <a:ext cx="477301" cy="477300"/>
            <a:chOff x="-1" y="0"/>
            <a:chExt cx="477301" cy="477300"/>
          </a:xfrm>
        </p:grpSpPr>
        <p:pic>
          <p:nvPicPr>
            <p:cNvPr id="1237" name="Google Shape;1237;g35c9784d56b_1_0" descr="Google Shape;427;p1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38" name="Google Shape;1238;g35c9784d56b_1_0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>
                  <a:solidFill>
                    <a:schemeClr val="lt1"/>
                  </a:solidFill>
                </a:rPr>
                <a:t>10</a:t>
              </a:r>
              <a:endParaRPr>
                <a:solidFill>
                  <a:schemeClr val="lt1"/>
                </a:solidFill>
              </a:endParaRPr>
            </a:p>
          </p:txBody>
        </p:sp>
      </p:grpSp>
      <p:sp>
        <p:nvSpPr>
          <p:cNvPr id="1239" name="Google Shape;1239;g35c9784d56b_1_0"/>
          <p:cNvSpPr txBox="1"/>
          <p:nvPr/>
        </p:nvSpPr>
        <p:spPr>
          <a:xfrm>
            <a:off x="664275" y="670100"/>
            <a:ext cx="24879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PORTLAND 220</a:t>
            </a:r>
            <a:endParaRPr/>
          </a:p>
        </p:txBody>
      </p:sp>
      <p:sp>
        <p:nvSpPr>
          <p:cNvPr id="1240" name="Google Shape;1240;g35c9784d56b_1_0"/>
          <p:cNvSpPr txBox="1"/>
          <p:nvPr/>
        </p:nvSpPr>
        <p:spPr>
          <a:xfrm>
            <a:off x="664275" y="9302413"/>
            <a:ext cx="15096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. 3999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6"/>
              </a:rPr>
              <a:t>0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9</a:t>
            </a:r>
            <a:endParaRPr dirty="0">
              <a:solidFill>
                <a:srgbClr val="9B9999"/>
              </a:solidFill>
            </a:endParaRPr>
          </a:p>
        </p:txBody>
      </p:sp>
      <p:grpSp>
        <p:nvGrpSpPr>
          <p:cNvPr id="1241" name="Google Shape;1241;g35c9784d56b_1_0"/>
          <p:cNvGrpSpPr/>
          <p:nvPr/>
        </p:nvGrpSpPr>
        <p:grpSpPr>
          <a:xfrm>
            <a:off x="6019747" y="9200785"/>
            <a:ext cx="477301" cy="477300"/>
            <a:chOff x="-1" y="0"/>
            <a:chExt cx="477301" cy="477300"/>
          </a:xfrm>
        </p:grpSpPr>
        <p:pic>
          <p:nvPicPr>
            <p:cNvPr id="1242" name="Google Shape;1242;g35c9784d56b_1_0" descr="Google Shape;427;p1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43" name="Google Shape;1243;g35c9784d56b_1_0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4</a:t>
              </a:r>
              <a:endParaRPr/>
            </a:p>
          </p:txBody>
        </p:sp>
      </p:grpSp>
      <p:pic>
        <p:nvPicPr>
          <p:cNvPr id="1244" name="Google Shape;1244;g35c9784d56b_1_0" title="123.png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255" r="18096"/>
          <a:stretch/>
        </p:blipFill>
        <p:spPr>
          <a:xfrm>
            <a:off x="9314800" y="827250"/>
            <a:ext cx="6872776" cy="9459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5" name="Google Shape;1245;g35c9784d56b_1_0" title="Безымянный-3.png"/>
          <p:cNvPicPr preferRelativeResize="0"/>
          <p:nvPr/>
        </p:nvPicPr>
        <p:blipFill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6889">
            <a:off x="13750219" y="4669869"/>
            <a:ext cx="420163" cy="477299"/>
          </a:xfrm>
          <a:prstGeom prst="rect">
            <a:avLst/>
          </a:prstGeom>
          <a:noFill/>
          <a:ln>
            <a:noFill/>
          </a:ln>
        </p:spPr>
      </p:pic>
      <p:sp>
        <p:nvSpPr>
          <p:cNvPr id="1246" name="Google Shape;1246;g35c9784d56b_1_0"/>
          <p:cNvSpPr txBox="1"/>
          <p:nvPr/>
        </p:nvSpPr>
        <p:spPr>
          <a:xfrm>
            <a:off x="7666625" y="318328"/>
            <a:ext cx="95835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Промотекстиль с характером:</a:t>
            </a:r>
            <a:endParaRPr/>
          </a:p>
        </p:txBody>
      </p:sp>
      <p:sp>
        <p:nvSpPr>
          <p:cNvPr id="1247" name="Google Shape;1247;g35c9784d56b_1_0"/>
          <p:cNvSpPr txBox="1"/>
          <p:nvPr/>
        </p:nvSpPr>
        <p:spPr>
          <a:xfrm>
            <a:off x="7666625" y="1083725"/>
            <a:ext cx="9377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Ни дождь, ни ветер, ни холод.</a:t>
            </a:r>
            <a:endParaRPr/>
          </a:p>
        </p:txBody>
      </p:sp>
      <p:grpSp>
        <p:nvGrpSpPr>
          <p:cNvPr id="1248" name="Google Shape;1248;g35c9784d56b_1_0"/>
          <p:cNvGrpSpPr/>
          <p:nvPr/>
        </p:nvGrpSpPr>
        <p:grpSpPr>
          <a:xfrm>
            <a:off x="891451" y="1828781"/>
            <a:ext cx="5419573" cy="5419573"/>
            <a:chOff x="2415175" y="388071"/>
            <a:chExt cx="3743575" cy="3743575"/>
          </a:xfrm>
        </p:grpSpPr>
        <p:pic>
          <p:nvPicPr>
            <p:cNvPr id="1249" name="Google Shape;1249;g35c9784d56b_1_0" title="fdaf3f6f-ad2e-11e9-946c-00155d640301.png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2415175" y="388071"/>
              <a:ext cx="3743575" cy="37435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50" name="Google Shape;1250;g35c9784d56b_1_0" title="Безымянный-3.png"/>
            <p:cNvPicPr preferRelativeResize="0"/>
            <p:nvPr/>
          </p:nvPicPr>
          <p:blipFill>
            <a:blip r:embed="rId10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38831" y="2179700"/>
              <a:ext cx="268275" cy="30475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251" name="Google Shape;1251;g35c9784d56b_1_0" title="logo_jrc.pn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994835" y="644074"/>
            <a:ext cx="477300" cy="406061"/>
          </a:xfrm>
          <a:prstGeom prst="rect">
            <a:avLst/>
          </a:prstGeom>
          <a:noFill/>
          <a:ln>
            <a:noFill/>
          </a:ln>
        </p:spPr>
      </p:pic>
      <p:sp>
        <p:nvSpPr>
          <p:cNvPr id="1252" name="Google Shape;1252;g35c9784d56b_1_0"/>
          <p:cNvSpPr txBox="1"/>
          <p:nvPr/>
        </p:nvSpPr>
        <p:spPr>
          <a:xfrm>
            <a:off x="664380" y="1117783"/>
            <a:ext cx="32907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Куртка бомбер.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Водоотталкивающая.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нейлон, 100% полиэстер.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1253" name="Google Shape;1253;g35c9784d56b_1_0"/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6697" y="7248403"/>
            <a:ext cx="1734318" cy="155757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234" y="0"/>
                </a:moveTo>
                <a:cubicBezTo>
                  <a:pt x="1448" y="0"/>
                  <a:pt x="0" y="1613"/>
                  <a:pt x="0" y="3601"/>
                </a:cubicBezTo>
                <a:lnTo>
                  <a:pt x="0" y="18006"/>
                </a:lnTo>
                <a:cubicBezTo>
                  <a:pt x="0" y="19994"/>
                  <a:pt x="1448" y="21600"/>
                  <a:pt x="3234" y="21600"/>
                </a:cubicBezTo>
                <a:lnTo>
                  <a:pt x="18366" y="21600"/>
                </a:lnTo>
                <a:cubicBezTo>
                  <a:pt x="20152" y="21600"/>
                  <a:pt x="21600" y="19994"/>
                  <a:pt x="21600" y="18006"/>
                </a:cubicBezTo>
                <a:lnTo>
                  <a:pt x="21600" y="3601"/>
                </a:lnTo>
                <a:cubicBezTo>
                  <a:pt x="21600" y="1613"/>
                  <a:pt x="20152" y="0"/>
                  <a:pt x="18366" y="0"/>
                </a:cubicBezTo>
                <a:lnTo>
                  <a:pt x="3234" y="0"/>
                </a:lnTo>
                <a:close/>
              </a:path>
            </a:pathLst>
          </a:cu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54" name="Google Shape;1254;g35c9784d56b_1_0"/>
          <p:cNvPicPr preferRelativeResize="0"/>
          <p:nvPr/>
        </p:nvPicPr>
        <p:blipFill rotWithShape="1"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36022" y="7248403"/>
            <a:ext cx="1734318" cy="155757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234" y="0"/>
                </a:moveTo>
                <a:cubicBezTo>
                  <a:pt x="1448" y="0"/>
                  <a:pt x="0" y="1613"/>
                  <a:pt x="0" y="3601"/>
                </a:cubicBezTo>
                <a:lnTo>
                  <a:pt x="0" y="18006"/>
                </a:lnTo>
                <a:cubicBezTo>
                  <a:pt x="0" y="19994"/>
                  <a:pt x="1448" y="21600"/>
                  <a:pt x="3234" y="21600"/>
                </a:cubicBezTo>
                <a:lnTo>
                  <a:pt x="18366" y="21600"/>
                </a:lnTo>
                <a:cubicBezTo>
                  <a:pt x="20152" y="21600"/>
                  <a:pt x="21600" y="19994"/>
                  <a:pt x="21600" y="18006"/>
                </a:cubicBezTo>
                <a:lnTo>
                  <a:pt x="21600" y="3601"/>
                </a:lnTo>
                <a:cubicBezTo>
                  <a:pt x="21600" y="1613"/>
                  <a:pt x="20152" y="0"/>
                  <a:pt x="18366" y="0"/>
                </a:cubicBezTo>
                <a:lnTo>
                  <a:pt x="3234" y="0"/>
                </a:lnTo>
                <a:close/>
              </a:path>
            </a:pathLst>
          </a:cu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55" name="Google Shape;1255;g35c9784d56b_1_0"/>
          <p:cNvPicPr preferRelativeResize="0"/>
          <p:nvPr/>
        </p:nvPicPr>
        <p:blipFill rotWithShape="1"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347" y="7248403"/>
            <a:ext cx="1734318" cy="155757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234" y="0"/>
                </a:moveTo>
                <a:cubicBezTo>
                  <a:pt x="1448" y="0"/>
                  <a:pt x="0" y="1613"/>
                  <a:pt x="0" y="3601"/>
                </a:cubicBezTo>
                <a:lnTo>
                  <a:pt x="0" y="18006"/>
                </a:lnTo>
                <a:cubicBezTo>
                  <a:pt x="0" y="19994"/>
                  <a:pt x="1448" y="21600"/>
                  <a:pt x="3234" y="21600"/>
                </a:cubicBezTo>
                <a:lnTo>
                  <a:pt x="18366" y="21600"/>
                </a:lnTo>
                <a:cubicBezTo>
                  <a:pt x="20152" y="21600"/>
                  <a:pt x="21600" y="19994"/>
                  <a:pt x="21600" y="18006"/>
                </a:cubicBezTo>
                <a:lnTo>
                  <a:pt x="21600" y="3601"/>
                </a:lnTo>
                <a:cubicBezTo>
                  <a:pt x="21600" y="1613"/>
                  <a:pt x="20152" y="0"/>
                  <a:pt x="18366" y="0"/>
                </a:cubicBezTo>
                <a:lnTo>
                  <a:pt x="3234" y="0"/>
                </a:lnTo>
                <a:close/>
              </a:path>
            </a:pathLst>
          </a:cu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0" name="Google Shape;1260;p40" title="cranes-construction-site.jp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1851" y="-1"/>
            <a:ext cx="18331699" cy="10300928"/>
          </a:xfrm>
          <a:prstGeom prst="rect">
            <a:avLst/>
          </a:prstGeom>
          <a:noFill/>
          <a:ln>
            <a:noFill/>
          </a:ln>
        </p:spPr>
      </p:pic>
      <p:sp>
        <p:nvSpPr>
          <p:cNvPr id="1261" name="Google Shape;1261;p40"/>
          <p:cNvSpPr txBox="1"/>
          <p:nvPr/>
        </p:nvSpPr>
        <p:spPr>
          <a:xfrm>
            <a:off x="733424" y="1000124"/>
            <a:ext cx="5923202" cy="1970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889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400"/>
              <a:buFont typeface="Montserrat"/>
              <a:buNone/>
            </a:pPr>
            <a:r>
              <a:rPr lang="en-US" sz="64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И это тоже пригодится</a:t>
            </a:r>
            <a:endParaRPr/>
          </a:p>
        </p:txBody>
      </p:sp>
      <p:sp>
        <p:nvSpPr>
          <p:cNvPr id="1262" name="Google Shape;1262;p40"/>
          <p:cNvSpPr txBox="1"/>
          <p:nvPr/>
        </p:nvSpPr>
        <p:spPr>
          <a:xfrm>
            <a:off x="796474" y="3409684"/>
            <a:ext cx="7734301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64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None/>
            </a:pPr>
            <a:r>
              <a:rPr lang="en-US" sz="24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Пауэрбанки и электроника</a:t>
            </a:r>
            <a:endParaRPr/>
          </a:p>
        </p:txBody>
      </p:sp>
      <p:pic>
        <p:nvPicPr>
          <p:cNvPr id="1263" name="Google Shape;1263;p40" title="35.3.png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626" r="16626"/>
          <a:stretch/>
        </p:blipFill>
        <p:spPr>
          <a:xfrm>
            <a:off x="8167864" y="0"/>
            <a:ext cx="6866373" cy="10287003"/>
          </a:xfrm>
          <a:prstGeom prst="rect">
            <a:avLst/>
          </a:prstGeom>
          <a:noFill/>
          <a:ln>
            <a:noFill/>
          </a:ln>
        </p:spPr>
      </p:pic>
      <p:sp>
        <p:nvSpPr>
          <p:cNvPr id="1264" name="Google Shape;1264;p40"/>
          <p:cNvSpPr/>
          <p:nvPr/>
        </p:nvSpPr>
        <p:spPr>
          <a:xfrm>
            <a:off x="796475" y="3061174"/>
            <a:ext cx="5076300" cy="57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" name="Google Shape;1269;p43" title="Etazh-54.jp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55827" cy="1028699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70" name="Google Shape;1270;p43"/>
          <p:cNvGrpSpPr/>
          <p:nvPr/>
        </p:nvGrpSpPr>
        <p:grpSpPr>
          <a:xfrm>
            <a:off x="12096599" y="1550"/>
            <a:ext cx="6191400" cy="10287000"/>
            <a:chOff x="0" y="0"/>
            <a:chExt cx="6191400" cy="10287000"/>
          </a:xfrm>
        </p:grpSpPr>
        <p:sp>
          <p:nvSpPr>
            <p:cNvPr id="1271" name="Google Shape;1271;p43"/>
            <p:cNvSpPr txBox="1"/>
            <p:nvPr/>
          </p:nvSpPr>
          <p:spPr>
            <a:xfrm>
              <a:off x="0" y="4953383"/>
              <a:ext cx="61914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/>
            </a:p>
          </p:txBody>
        </p:sp>
        <p:sp>
          <p:nvSpPr>
            <p:cNvPr id="1272" name="Google Shape;1272;p43"/>
            <p:cNvSpPr/>
            <p:nvPr/>
          </p:nvSpPr>
          <p:spPr>
            <a:xfrm>
              <a:off x="0" y="0"/>
              <a:ext cx="6191400" cy="10287000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273" name="Google Shape;1273;p43" descr="Google Shape;1652;p4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800000" flipH="1">
            <a:off x="0" y="7877024"/>
            <a:ext cx="12755224" cy="2411526"/>
          </a:xfrm>
          <a:prstGeom prst="rect">
            <a:avLst/>
          </a:prstGeom>
          <a:noFill/>
          <a:ln>
            <a:noFill/>
          </a:ln>
        </p:spPr>
      </p:pic>
      <p:sp>
        <p:nvSpPr>
          <p:cNvPr id="1274" name="Google Shape;1274;p43"/>
          <p:cNvSpPr txBox="1"/>
          <p:nvPr/>
        </p:nvSpPr>
        <p:spPr>
          <a:xfrm>
            <a:off x="495501" y="8807050"/>
            <a:ext cx="39138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600"/>
              <a:buFont typeface="Calibri"/>
              <a:buNone/>
            </a:pPr>
            <a:endParaRPr/>
          </a:p>
        </p:txBody>
      </p:sp>
      <p:sp>
        <p:nvSpPr>
          <p:cNvPr id="1275" name="Google Shape;1275;p43"/>
          <p:cNvSpPr txBox="1"/>
          <p:nvPr/>
        </p:nvSpPr>
        <p:spPr>
          <a:xfrm>
            <a:off x="495502" y="9628724"/>
            <a:ext cx="72771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Montserrat Medium"/>
              <a:buNone/>
            </a:pPr>
            <a:endParaRPr/>
          </a:p>
        </p:txBody>
      </p:sp>
      <p:pic>
        <p:nvPicPr>
          <p:cNvPr id="1276" name="Google Shape;1276;p43" descr="Google Shape;1507;p43"/>
          <p:cNvPicPr preferRelativeResize="0"/>
          <p:nvPr/>
        </p:nvPicPr>
        <p:blipFill rotWithShape="1">
          <a:blip r:embed="rId5">
            <a:alphaModFix amt="95000"/>
          </a:blip>
          <a:srcRect/>
          <a:stretch/>
        </p:blipFill>
        <p:spPr>
          <a:xfrm flipH="1">
            <a:off x="0" y="-5375"/>
            <a:ext cx="12096600" cy="3674925"/>
          </a:xfrm>
          <a:prstGeom prst="rect">
            <a:avLst/>
          </a:prstGeom>
          <a:noFill/>
          <a:ln>
            <a:noFill/>
          </a:ln>
        </p:spPr>
      </p:pic>
      <p:sp>
        <p:nvSpPr>
          <p:cNvPr id="1277" name="Google Shape;1277;p43"/>
          <p:cNvSpPr txBox="1"/>
          <p:nvPr/>
        </p:nvSpPr>
        <p:spPr>
          <a:xfrm>
            <a:off x="493024" y="1162000"/>
            <a:ext cx="11662800" cy="7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Аксессуары с приятными на ощупь «природными» поверхностями: </a:t>
            </a:r>
            <a:endParaRPr sz="2200" b="0" i="0" u="none" strike="noStrike" cap="non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в эко-тренде и модными вайбами</a:t>
            </a:r>
            <a:endParaRPr/>
          </a:p>
        </p:txBody>
      </p:sp>
      <p:sp>
        <p:nvSpPr>
          <p:cNvPr id="1278" name="Google Shape;1278;p43"/>
          <p:cNvSpPr txBox="1"/>
          <p:nvPr/>
        </p:nvSpPr>
        <p:spPr>
          <a:xfrm>
            <a:off x="492875" y="396824"/>
            <a:ext cx="10955101" cy="622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Эко-стиль: чувствуем природу</a:t>
            </a:r>
            <a:endParaRPr/>
          </a:p>
        </p:txBody>
      </p:sp>
      <p:sp>
        <p:nvSpPr>
          <p:cNvPr id="1279" name="Google Shape;1279;p43"/>
          <p:cNvSpPr/>
          <p:nvPr/>
        </p:nvSpPr>
        <p:spPr>
          <a:xfrm>
            <a:off x="12379175" y="5267936"/>
            <a:ext cx="2661900" cy="45300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0" name="Google Shape;1280;p43" descr="Google Shape;1363;p4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853986" y="1689389"/>
            <a:ext cx="308205" cy="307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1" name="Google Shape;1281;p43" descr="Google Shape;1364;p4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853986" y="3972464"/>
            <a:ext cx="308205" cy="307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2" name="Google Shape;1282;p43" descr="Google Shape;1630;p47"/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659876" y="6569338"/>
            <a:ext cx="2148902" cy="2669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3" name="Google Shape;1283;p43" descr="Google Shape;1365;p4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2821784" y="6258330"/>
            <a:ext cx="308205" cy="307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4" name="Google Shape;1284;p43" descr="Google Shape;1366;p4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5426814" y="7398326"/>
            <a:ext cx="1191072" cy="1451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5" name="Google Shape;1285;p43" descr="Google Shape;1367;p40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2853801" y="8512450"/>
            <a:ext cx="308205" cy="307071"/>
          </a:xfrm>
          <a:prstGeom prst="rect">
            <a:avLst/>
          </a:prstGeom>
          <a:noFill/>
          <a:ln>
            <a:noFill/>
          </a:ln>
        </p:spPr>
      </p:pic>
      <p:sp>
        <p:nvSpPr>
          <p:cNvPr id="1286" name="Google Shape;1286;p43"/>
          <p:cNvSpPr/>
          <p:nvPr/>
        </p:nvSpPr>
        <p:spPr>
          <a:xfrm>
            <a:off x="12380069" y="455325"/>
            <a:ext cx="2661900" cy="45300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7" name="Google Shape;1287;p43"/>
          <p:cNvSpPr txBox="1"/>
          <p:nvPr/>
        </p:nvSpPr>
        <p:spPr>
          <a:xfrm>
            <a:off x="12558549" y="552850"/>
            <a:ext cx="1916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N17</a:t>
            </a:r>
            <a:endParaRPr/>
          </a:p>
        </p:txBody>
      </p:sp>
      <p:grpSp>
        <p:nvGrpSpPr>
          <p:cNvPr id="1288" name="Google Shape;1288;p43"/>
          <p:cNvGrpSpPr/>
          <p:nvPr/>
        </p:nvGrpSpPr>
        <p:grpSpPr>
          <a:xfrm>
            <a:off x="14029228" y="9500935"/>
            <a:ext cx="839192" cy="133301"/>
            <a:chOff x="0" y="0"/>
            <a:chExt cx="839192" cy="133301"/>
          </a:xfrm>
        </p:grpSpPr>
        <p:sp>
          <p:nvSpPr>
            <p:cNvPr id="1289" name="Google Shape;1289;p43"/>
            <p:cNvSpPr/>
            <p:nvPr/>
          </p:nvSpPr>
          <p:spPr>
            <a:xfrm>
              <a:off x="170437" y="100"/>
              <a:ext cx="157501" cy="133201"/>
            </a:xfrm>
            <a:prstGeom prst="roundRect">
              <a:avLst>
                <a:gd name="adj" fmla="val 16667"/>
              </a:avLst>
            </a:prstGeom>
            <a:solidFill>
              <a:srgbClr val="5E5E5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0" name="Google Shape;1290;p43"/>
            <p:cNvSpPr/>
            <p:nvPr/>
          </p:nvSpPr>
          <p:spPr>
            <a:xfrm>
              <a:off x="340855" y="100"/>
              <a:ext cx="157501" cy="133201"/>
            </a:xfrm>
            <a:prstGeom prst="roundRect">
              <a:avLst>
                <a:gd name="adj" fmla="val 16667"/>
              </a:avLst>
            </a:prstGeom>
            <a:solidFill>
              <a:srgbClr val="38447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1" name="Google Shape;1291;p43"/>
            <p:cNvSpPr/>
            <p:nvPr/>
          </p:nvSpPr>
          <p:spPr>
            <a:xfrm>
              <a:off x="511273" y="100"/>
              <a:ext cx="157501" cy="133201"/>
            </a:xfrm>
            <a:prstGeom prst="roundRect">
              <a:avLst>
                <a:gd name="adj" fmla="val 16667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2" name="Google Shape;1292;p43"/>
            <p:cNvSpPr/>
            <p:nvPr/>
          </p:nvSpPr>
          <p:spPr>
            <a:xfrm>
              <a:off x="681690" y="100"/>
              <a:ext cx="157502" cy="133201"/>
            </a:xfrm>
            <a:prstGeom prst="roundRect">
              <a:avLst>
                <a:gd name="adj" fmla="val 16667"/>
              </a:avLst>
            </a:prstGeom>
            <a:solidFill>
              <a:srgbClr val="2458B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3" name="Google Shape;1293;p43"/>
            <p:cNvSpPr/>
            <p:nvPr/>
          </p:nvSpPr>
          <p:spPr>
            <a:xfrm>
              <a:off x="0" y="0"/>
              <a:ext cx="157501" cy="133201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 cap="flat" cmpd="sng">
              <a:solidFill>
                <a:srgbClr val="5E5E5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94" name="Google Shape;1294;p43"/>
          <p:cNvSpPr/>
          <p:nvPr/>
        </p:nvSpPr>
        <p:spPr>
          <a:xfrm>
            <a:off x="15313731" y="444312"/>
            <a:ext cx="2661900" cy="45300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5" name="Google Shape;1295;p43"/>
          <p:cNvSpPr/>
          <p:nvPr/>
        </p:nvSpPr>
        <p:spPr>
          <a:xfrm>
            <a:off x="15312838" y="5256924"/>
            <a:ext cx="2661900" cy="45300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6" name="Google Shape;1296;p43"/>
          <p:cNvSpPr txBox="1"/>
          <p:nvPr/>
        </p:nvSpPr>
        <p:spPr>
          <a:xfrm>
            <a:off x="15492196" y="541850"/>
            <a:ext cx="1697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MEMO</a:t>
            </a:r>
            <a:endParaRPr/>
          </a:p>
        </p:txBody>
      </p:sp>
      <p:sp>
        <p:nvSpPr>
          <p:cNvPr id="1297" name="Google Shape;1297;p43"/>
          <p:cNvSpPr txBox="1"/>
          <p:nvPr/>
        </p:nvSpPr>
        <p:spPr>
          <a:xfrm>
            <a:off x="15492199" y="960649"/>
            <a:ext cx="23271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Блокнот, блок в клетку</a:t>
            </a:r>
            <a:endParaRPr/>
          </a:p>
        </p:txBody>
      </p:sp>
      <p:sp>
        <p:nvSpPr>
          <p:cNvPr id="1298" name="Google Shape;1298;p43"/>
          <p:cNvSpPr txBox="1"/>
          <p:nvPr/>
        </p:nvSpPr>
        <p:spPr>
          <a:xfrm>
            <a:off x="15490800" y="4520165"/>
            <a:ext cx="2797200" cy="316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264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2"/>
              </a:rPr>
              <a:t>арт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2"/>
              </a:rPr>
              <a:t>. 33907</a:t>
            </a:r>
            <a:endParaRPr dirty="0">
              <a:solidFill>
                <a:srgbClr val="9B9999"/>
              </a:solidFill>
            </a:endParaRPr>
          </a:p>
        </p:txBody>
      </p:sp>
      <p:pic>
        <p:nvPicPr>
          <p:cNvPr id="1299" name="Google Shape;1299;p43" descr="Google Shape;1611;p47"/>
          <p:cNvPicPr preferRelativeResize="0"/>
          <p:nvPr/>
        </p:nvPicPr>
        <p:blipFill rotWithShape="1"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554510" y="1998682"/>
            <a:ext cx="2301301" cy="2313617"/>
          </a:xfrm>
          <a:prstGeom prst="rect">
            <a:avLst/>
          </a:prstGeom>
          <a:noFill/>
          <a:ln>
            <a:noFill/>
          </a:ln>
        </p:spPr>
      </p:pic>
      <p:sp>
        <p:nvSpPr>
          <p:cNvPr id="1300" name="Google Shape;1300;p43"/>
          <p:cNvSpPr txBox="1"/>
          <p:nvPr/>
        </p:nvSpPr>
        <p:spPr>
          <a:xfrm>
            <a:off x="12558550" y="971649"/>
            <a:ext cx="22578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Ручка шариковая</a:t>
            </a:r>
            <a:b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 корпусом</a:t>
            </a:r>
            <a:b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из бамбука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301" name="Google Shape;1301;p43"/>
          <p:cNvSpPr txBox="1"/>
          <p:nvPr/>
        </p:nvSpPr>
        <p:spPr>
          <a:xfrm>
            <a:off x="15460996" y="9392925"/>
            <a:ext cx="1501800" cy="316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264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4"/>
              </a:rPr>
              <a:t>арт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4"/>
              </a:rPr>
              <a:t>. 8303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1302" name="Google Shape;1302;p43"/>
          <p:cNvSpPr txBox="1"/>
          <p:nvPr/>
        </p:nvSpPr>
        <p:spPr>
          <a:xfrm>
            <a:off x="12558546" y="5387525"/>
            <a:ext cx="1916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ECO 116</a:t>
            </a:r>
            <a:endParaRPr sz="23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03" name="Google Shape;1303;p43"/>
          <p:cNvSpPr txBox="1"/>
          <p:nvPr/>
        </p:nvSpPr>
        <p:spPr>
          <a:xfrm>
            <a:off x="12558550" y="5806325"/>
            <a:ext cx="2482500" cy="12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Вместительный</a:t>
            </a:r>
            <a:b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и прочный</a:t>
            </a:r>
            <a:b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хлопковый </a:t>
            </a:r>
            <a:b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шоппер</a:t>
            </a:r>
            <a:endParaRPr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304" name="Google Shape;1304;p43"/>
          <p:cNvSpPr txBox="1"/>
          <p:nvPr/>
        </p:nvSpPr>
        <p:spPr>
          <a:xfrm>
            <a:off x="15492197" y="5376525"/>
            <a:ext cx="20832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BRIM 250</a:t>
            </a:r>
            <a:endParaRPr/>
          </a:p>
        </p:txBody>
      </p:sp>
      <p:sp>
        <p:nvSpPr>
          <p:cNvPr id="1305" name="Google Shape;1305;p43"/>
          <p:cNvSpPr txBox="1"/>
          <p:nvPr/>
        </p:nvSpPr>
        <p:spPr>
          <a:xfrm>
            <a:off x="15492225" y="5795300"/>
            <a:ext cx="21729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Панама из хлопкового твила плотностью 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250 г/м2</a:t>
            </a:r>
            <a:endParaRPr/>
          </a:p>
        </p:txBody>
      </p:sp>
      <p:sp>
        <p:nvSpPr>
          <p:cNvPr id="1306" name="Google Shape;1306;p43"/>
          <p:cNvSpPr txBox="1"/>
          <p:nvPr/>
        </p:nvSpPr>
        <p:spPr>
          <a:xfrm>
            <a:off x="12565736" y="4557425"/>
            <a:ext cx="1370400" cy="648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5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5"/>
              </a:rPr>
              <a:t>. 38017</a:t>
            </a:r>
            <a:endParaRPr dirty="0"/>
          </a:p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sng" strike="noStrike" cap="none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307" name="Google Shape;1307;p43"/>
          <p:cNvGrpSpPr/>
          <p:nvPr/>
        </p:nvGrpSpPr>
        <p:grpSpPr>
          <a:xfrm>
            <a:off x="14029229" y="4628323"/>
            <a:ext cx="839190" cy="133300"/>
            <a:chOff x="0" y="0"/>
            <a:chExt cx="839190" cy="133300"/>
          </a:xfrm>
        </p:grpSpPr>
        <p:sp>
          <p:nvSpPr>
            <p:cNvPr id="1308" name="Google Shape;1308;p43"/>
            <p:cNvSpPr/>
            <p:nvPr/>
          </p:nvSpPr>
          <p:spPr>
            <a:xfrm>
              <a:off x="170437" y="10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rgbClr val="001FC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9" name="Google Shape;1309;p43"/>
            <p:cNvSpPr/>
            <p:nvPr/>
          </p:nvSpPr>
          <p:spPr>
            <a:xfrm>
              <a:off x="340855" y="10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0" name="Google Shape;1310;p43"/>
            <p:cNvSpPr/>
            <p:nvPr/>
          </p:nvSpPr>
          <p:spPr>
            <a:xfrm>
              <a:off x="511273" y="10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rgbClr val="23481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1" name="Google Shape;1311;p43"/>
            <p:cNvSpPr/>
            <p:nvPr/>
          </p:nvSpPr>
          <p:spPr>
            <a:xfrm>
              <a:off x="681690" y="10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rgbClr val="C42F2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2" name="Google Shape;1312;p43"/>
            <p:cNvSpPr/>
            <p:nvPr/>
          </p:nvSpPr>
          <p:spPr>
            <a:xfrm>
              <a:off x="0" y="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 cap="flat" cmpd="sng">
              <a:solidFill>
                <a:srgbClr val="5E5E5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313" name="Google Shape;1313;p43"/>
          <p:cNvPicPr preferRelativeResize="0"/>
          <p:nvPr/>
        </p:nvPicPr>
        <p:blipFill rotWithShape="1">
          <a:blip r:embed="rId1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325450" y="1634925"/>
            <a:ext cx="2560001" cy="2560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14" name="Google Shape;1314;p43"/>
          <p:cNvGrpSpPr/>
          <p:nvPr/>
        </p:nvGrpSpPr>
        <p:grpSpPr>
          <a:xfrm>
            <a:off x="17133229" y="4628423"/>
            <a:ext cx="668753" cy="133200"/>
            <a:chOff x="170437" y="100"/>
            <a:chExt cx="668753" cy="133200"/>
          </a:xfrm>
        </p:grpSpPr>
        <p:sp>
          <p:nvSpPr>
            <p:cNvPr id="1315" name="Google Shape;1315;p43"/>
            <p:cNvSpPr/>
            <p:nvPr/>
          </p:nvSpPr>
          <p:spPr>
            <a:xfrm>
              <a:off x="170437" y="10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rgbClr val="5B7A5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6" name="Google Shape;1316;p43"/>
            <p:cNvSpPr/>
            <p:nvPr/>
          </p:nvSpPr>
          <p:spPr>
            <a:xfrm>
              <a:off x="340855" y="10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7" name="Google Shape;1317;p43"/>
            <p:cNvSpPr/>
            <p:nvPr/>
          </p:nvSpPr>
          <p:spPr>
            <a:xfrm>
              <a:off x="511273" y="10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rgbClr val="5E5E5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8" name="Google Shape;1318;p43"/>
            <p:cNvSpPr/>
            <p:nvPr/>
          </p:nvSpPr>
          <p:spPr>
            <a:xfrm>
              <a:off x="681690" y="10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rgbClr val="FFE599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19" name="Google Shape;1319;p43"/>
          <p:cNvSpPr txBox="1"/>
          <p:nvPr/>
        </p:nvSpPr>
        <p:spPr>
          <a:xfrm>
            <a:off x="12515449" y="9392929"/>
            <a:ext cx="18165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7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7"/>
              </a:rPr>
              <a:t>. 16102</a:t>
            </a:r>
            <a:endParaRPr dirty="0"/>
          </a:p>
        </p:txBody>
      </p:sp>
      <p:pic>
        <p:nvPicPr>
          <p:cNvPr id="1320" name="Google Shape;1320;p43"/>
          <p:cNvPicPr preferRelativeResize="0"/>
          <p:nvPr/>
        </p:nvPicPr>
        <p:blipFill>
          <a:blip r:embed="rId1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43775" y="6629000"/>
            <a:ext cx="2482499" cy="24824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21" name="Google Shape;1321;p43"/>
          <p:cNvGrpSpPr/>
          <p:nvPr/>
        </p:nvGrpSpPr>
        <p:grpSpPr>
          <a:xfrm>
            <a:off x="17341325" y="9246025"/>
            <a:ext cx="426900" cy="400200"/>
            <a:chOff x="-41399" y="7298"/>
            <a:chExt cx="426900" cy="400200"/>
          </a:xfrm>
        </p:grpSpPr>
        <p:pic>
          <p:nvPicPr>
            <p:cNvPr id="1322" name="Google Shape;1322;p43" descr="Google Shape;1493;p43"/>
            <p:cNvPicPr preferRelativeResize="0"/>
            <p:nvPr/>
          </p:nvPicPr>
          <p:blipFill rotWithShape="1">
            <a:blip r:embed="rId19">
              <a:alphaModFix/>
            </a:blip>
            <a:srcRect/>
            <a:stretch/>
          </p:blipFill>
          <p:spPr>
            <a:xfrm>
              <a:off x="24" y="22479"/>
              <a:ext cx="369852" cy="3698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23" name="Google Shape;1323;p43"/>
            <p:cNvSpPr txBox="1"/>
            <p:nvPr/>
          </p:nvSpPr>
          <p:spPr>
            <a:xfrm>
              <a:off x="-41399" y="7298"/>
              <a:ext cx="4269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17</a:t>
              </a:r>
              <a:endParaRPr/>
            </a:p>
          </p:txBody>
        </p:sp>
      </p:grpSp>
      <p:pic>
        <p:nvPicPr>
          <p:cNvPr id="1324" name="Google Shape;1324;p43"/>
          <p:cNvPicPr preferRelativeResize="0"/>
          <p:nvPr/>
        </p:nvPicPr>
        <p:blipFill>
          <a:blip r:embed="rId2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33200" y="436375"/>
            <a:ext cx="808900" cy="606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5" name="Google Shape;1325;p43"/>
          <p:cNvPicPr preferRelativeResize="0"/>
          <p:nvPr/>
        </p:nvPicPr>
        <p:blipFill>
          <a:blip r:embed="rId2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41337" y="507873"/>
            <a:ext cx="533614" cy="4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6" name="Google Shape;1326;p43"/>
          <p:cNvPicPr preferRelativeResize="0"/>
          <p:nvPr/>
        </p:nvPicPr>
        <p:blipFill>
          <a:blip r:embed="rId2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72138" y="5318600"/>
            <a:ext cx="472000" cy="35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7" name="Google Shape;1327;p43"/>
          <p:cNvPicPr preferRelativeResize="0"/>
          <p:nvPr/>
        </p:nvPicPr>
        <p:blipFill>
          <a:blip r:embed="rId2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288990">
            <a:off x="13399963" y="8084800"/>
            <a:ext cx="668750" cy="677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8" name="Google Shape;1328;p43" title="35.png"/>
          <p:cNvPicPr preferRelativeResize="0"/>
          <p:nvPr/>
        </p:nvPicPr>
        <p:blipFill rotWithShape="1">
          <a:blip r:embed="rId2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440579">
            <a:off x="15939768" y="2447988"/>
            <a:ext cx="1188045" cy="986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9" name="Google Shape;1329;p43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16538275" y="7540394"/>
            <a:ext cx="308200" cy="3579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0" name="Google Shape;1330;p43" descr="Google Shape;1657;p47"/>
          <p:cNvPicPr preferRelativeResize="0"/>
          <p:nvPr/>
        </p:nvPicPr>
        <p:blipFill rotWithShape="1">
          <a:blip r:embed="rId26">
            <a:alphaModFix amt="47000"/>
          </a:blip>
          <a:srcRect/>
          <a:stretch/>
        </p:blipFill>
        <p:spPr>
          <a:xfrm rot="5400000" flipH="1">
            <a:off x="5113012" y="3308676"/>
            <a:ext cx="10292275" cy="3674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5" name="Google Shape;1335;p47" descr="Google Shape;1819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92599" y="0"/>
            <a:ext cx="8595302" cy="102870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6" name="Google Shape;1336;p47" descr="Google Shape;1820;p51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4775" y="-1"/>
            <a:ext cx="12272574" cy="10286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37" name="Google Shape;1337;p47"/>
          <p:cNvGrpSpPr/>
          <p:nvPr/>
        </p:nvGrpSpPr>
        <p:grpSpPr>
          <a:xfrm>
            <a:off x="12177800" y="0"/>
            <a:ext cx="6110102" cy="10287000"/>
            <a:chOff x="0" y="0"/>
            <a:chExt cx="6110100" cy="10287000"/>
          </a:xfrm>
        </p:grpSpPr>
        <p:sp>
          <p:nvSpPr>
            <p:cNvPr id="1338" name="Google Shape;1338;p47"/>
            <p:cNvSpPr/>
            <p:nvPr/>
          </p:nvSpPr>
          <p:spPr>
            <a:xfrm>
              <a:off x="0" y="0"/>
              <a:ext cx="6110100" cy="10287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9" name="Google Shape;1339;p47"/>
            <p:cNvSpPr txBox="1"/>
            <p:nvPr/>
          </p:nvSpPr>
          <p:spPr>
            <a:xfrm>
              <a:off x="0" y="4953383"/>
              <a:ext cx="6110100" cy="3802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ctr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 </a:t>
              </a:r>
              <a:endParaRPr/>
            </a:p>
          </p:txBody>
        </p:sp>
      </p:grpSp>
      <p:sp>
        <p:nvSpPr>
          <p:cNvPr id="1340" name="Google Shape;1340;p47"/>
          <p:cNvSpPr/>
          <p:nvPr/>
        </p:nvSpPr>
        <p:spPr>
          <a:xfrm>
            <a:off x="12542852" y="3656124"/>
            <a:ext cx="5442001" cy="29481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1" name="Google Shape;1341;p47"/>
          <p:cNvSpPr/>
          <p:nvPr/>
        </p:nvSpPr>
        <p:spPr>
          <a:xfrm>
            <a:off x="12614446" y="6991600"/>
            <a:ext cx="5370601" cy="29481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2" name="Google Shape;1342;p47"/>
          <p:cNvSpPr/>
          <p:nvPr/>
        </p:nvSpPr>
        <p:spPr>
          <a:xfrm>
            <a:off x="12542676" y="320625"/>
            <a:ext cx="5442301" cy="29481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43" name="Google Shape;1343;p47" descr="Google Shape;1825;p5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520738" y="7205325"/>
            <a:ext cx="2426109" cy="242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4" name="Google Shape;1344;p47" descr="Google Shape;1826;p5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207175" y="3813075"/>
            <a:ext cx="2546700" cy="2546530"/>
          </a:xfrm>
          <a:prstGeom prst="rect">
            <a:avLst/>
          </a:prstGeom>
          <a:noFill/>
          <a:ln>
            <a:noFill/>
          </a:ln>
        </p:spPr>
      </p:pic>
      <p:sp>
        <p:nvSpPr>
          <p:cNvPr id="1345" name="Google Shape;1345;p47"/>
          <p:cNvSpPr txBox="1"/>
          <p:nvPr/>
        </p:nvSpPr>
        <p:spPr>
          <a:xfrm>
            <a:off x="12851024" y="7149648"/>
            <a:ext cx="3279902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FACTOR TOUCH</a:t>
            </a:r>
            <a:endParaRPr/>
          </a:p>
        </p:txBody>
      </p:sp>
      <p:sp>
        <p:nvSpPr>
          <p:cNvPr id="1346" name="Google Shape;1346;p47"/>
          <p:cNvSpPr txBox="1"/>
          <p:nvPr/>
        </p:nvSpPr>
        <p:spPr>
          <a:xfrm>
            <a:off x="12851024" y="7581424"/>
            <a:ext cx="3087300" cy="49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Шариковая ручка со стилусом</a:t>
            </a:r>
            <a:endParaRPr/>
          </a:p>
        </p:txBody>
      </p:sp>
      <p:sp>
        <p:nvSpPr>
          <p:cNvPr id="1347" name="Google Shape;1347;p47"/>
          <p:cNvSpPr txBox="1"/>
          <p:nvPr/>
        </p:nvSpPr>
        <p:spPr>
          <a:xfrm>
            <a:off x="12851024" y="6152788"/>
            <a:ext cx="1895700" cy="319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875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69696"/>
                </a:solidFill>
                <a:latin typeface="Montserrat"/>
                <a:ea typeface="Montserrat"/>
                <a:cs typeface="Montserrat"/>
                <a:sym typeface="Montserrat"/>
                <a:hlinkClick r:id="rId7"/>
              </a:rPr>
              <a:t>арт</a:t>
            </a:r>
            <a:r>
              <a:rPr lang="en-US" sz="1700" b="1" u="sng" dirty="0">
                <a:solidFill>
                  <a:srgbClr val="969696"/>
                </a:solidFill>
                <a:latin typeface="Montserrat"/>
                <a:ea typeface="Montserrat"/>
                <a:cs typeface="Montserrat"/>
                <a:sym typeface="Montserrat"/>
                <a:hlinkClick r:id="rId7"/>
              </a:rPr>
              <a:t>. 19341_8GB</a:t>
            </a:r>
            <a:endParaRPr dirty="0">
              <a:solidFill>
                <a:srgbClr val="969696"/>
              </a:solidFill>
            </a:endParaRPr>
          </a:p>
        </p:txBody>
      </p:sp>
      <p:sp>
        <p:nvSpPr>
          <p:cNvPr id="1348" name="Google Shape;1348;p47"/>
          <p:cNvSpPr txBox="1"/>
          <p:nvPr/>
        </p:nvSpPr>
        <p:spPr>
          <a:xfrm>
            <a:off x="12851024" y="3784584"/>
            <a:ext cx="1895701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LED</a:t>
            </a:r>
            <a:endParaRPr/>
          </a:p>
        </p:txBody>
      </p:sp>
      <p:pic>
        <p:nvPicPr>
          <p:cNvPr id="1349" name="Google Shape;1349;p47"/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520761" y="508984"/>
            <a:ext cx="2546703" cy="2426267"/>
          </a:xfrm>
          <a:prstGeom prst="rect">
            <a:avLst/>
          </a:prstGeom>
          <a:noFill/>
          <a:ln>
            <a:noFill/>
          </a:ln>
        </p:spPr>
      </p:pic>
      <p:sp>
        <p:nvSpPr>
          <p:cNvPr id="1350" name="Google Shape;1350;p47"/>
          <p:cNvSpPr txBox="1"/>
          <p:nvPr/>
        </p:nvSpPr>
        <p:spPr>
          <a:xfrm>
            <a:off x="12851024" y="4272362"/>
            <a:ext cx="30873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USB flash-карта с белой подсветкой</a:t>
            </a:r>
            <a:endParaRPr/>
          </a:p>
        </p:txBody>
      </p:sp>
      <p:sp>
        <p:nvSpPr>
          <p:cNvPr id="1351" name="Google Shape;1351;p47"/>
          <p:cNvSpPr txBox="1"/>
          <p:nvPr/>
        </p:nvSpPr>
        <p:spPr>
          <a:xfrm>
            <a:off x="12851024" y="2811863"/>
            <a:ext cx="1914900" cy="319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875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9"/>
              </a:rPr>
              <a:t>арт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9"/>
              </a:rPr>
              <a:t>. 16781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1352" name="Google Shape;1352;p47"/>
          <p:cNvSpPr txBox="1"/>
          <p:nvPr/>
        </p:nvSpPr>
        <p:spPr>
          <a:xfrm>
            <a:off x="12851024" y="448152"/>
            <a:ext cx="29124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COOL</a:t>
            </a:r>
            <a:endParaRPr/>
          </a:p>
        </p:txBody>
      </p:sp>
      <p:grpSp>
        <p:nvGrpSpPr>
          <p:cNvPr id="1353" name="Google Shape;1353;p47"/>
          <p:cNvGrpSpPr/>
          <p:nvPr/>
        </p:nvGrpSpPr>
        <p:grpSpPr>
          <a:xfrm>
            <a:off x="17064115" y="9568873"/>
            <a:ext cx="668756" cy="133202"/>
            <a:chOff x="0" y="0"/>
            <a:chExt cx="668755" cy="133200"/>
          </a:xfrm>
        </p:grpSpPr>
        <p:sp>
          <p:nvSpPr>
            <p:cNvPr id="1354" name="Google Shape;1354;p47"/>
            <p:cNvSpPr/>
            <p:nvPr/>
          </p:nvSpPr>
          <p:spPr>
            <a:xfrm>
              <a:off x="0" y="0"/>
              <a:ext cx="157501" cy="133200"/>
            </a:xfrm>
            <a:prstGeom prst="roundRect">
              <a:avLst>
                <a:gd name="adj" fmla="val 16667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5" name="Google Shape;1355;p47"/>
            <p:cNvSpPr/>
            <p:nvPr/>
          </p:nvSpPr>
          <p:spPr>
            <a:xfrm>
              <a:off x="170418" y="0"/>
              <a:ext cx="157501" cy="133200"/>
            </a:xfrm>
            <a:prstGeom prst="roundRect">
              <a:avLst>
                <a:gd name="adj" fmla="val 16667"/>
              </a:avLst>
            </a:prstGeom>
            <a:solidFill>
              <a:srgbClr val="C42F2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6" name="Google Shape;1356;p47"/>
            <p:cNvSpPr/>
            <p:nvPr/>
          </p:nvSpPr>
          <p:spPr>
            <a:xfrm>
              <a:off x="340836" y="0"/>
              <a:ext cx="157501" cy="1332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7" name="Google Shape;1357;p47"/>
            <p:cNvSpPr/>
            <p:nvPr/>
          </p:nvSpPr>
          <p:spPr>
            <a:xfrm>
              <a:off x="511254" y="0"/>
              <a:ext cx="157501" cy="133200"/>
            </a:xfrm>
            <a:prstGeom prst="roundRect">
              <a:avLst>
                <a:gd name="adj" fmla="val 16667"/>
              </a:avLst>
            </a:prstGeom>
            <a:solidFill>
              <a:srgbClr val="999999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58" name="Google Shape;1358;p47"/>
          <p:cNvSpPr txBox="1"/>
          <p:nvPr/>
        </p:nvSpPr>
        <p:spPr>
          <a:xfrm>
            <a:off x="12849375" y="893000"/>
            <a:ext cx="25467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Рюкзак водостойкий</a:t>
            </a:r>
            <a:endParaRPr sz="1400" b="0" i="0" u="none" strike="noStrike" cap="non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359" name="Google Shape;1359;p47"/>
          <p:cNvSpPr txBox="1"/>
          <p:nvPr/>
        </p:nvSpPr>
        <p:spPr>
          <a:xfrm>
            <a:off x="12821712" y="9493725"/>
            <a:ext cx="1634701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0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0"/>
              </a:rPr>
              <a:t>. 40393</a:t>
            </a:r>
            <a:endParaRPr dirty="0"/>
          </a:p>
        </p:txBody>
      </p:sp>
      <p:sp>
        <p:nvSpPr>
          <p:cNvPr id="1360" name="Google Shape;1360;p47"/>
          <p:cNvSpPr txBox="1"/>
          <p:nvPr/>
        </p:nvSpPr>
        <p:spPr>
          <a:xfrm>
            <a:off x="476727" y="357549"/>
            <a:ext cx="83319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3"/>
                  </a:ext>
                </a:extLst>
              </a:rPr>
              <a:t>Подарок на долгую память</a:t>
            </a:r>
            <a:endParaRPr/>
          </a:p>
        </p:txBody>
      </p:sp>
      <p:pic>
        <p:nvPicPr>
          <p:cNvPr id="1361" name="Google Shape;1361;p47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821725" y="7927800"/>
            <a:ext cx="1383426" cy="138342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602" y="0"/>
                </a:moveTo>
                <a:cubicBezTo>
                  <a:pt x="1614" y="0"/>
                  <a:pt x="0" y="1614"/>
                  <a:pt x="0" y="3602"/>
                </a:cubicBezTo>
                <a:lnTo>
                  <a:pt x="0" y="18005"/>
                </a:lnTo>
                <a:cubicBezTo>
                  <a:pt x="0" y="19993"/>
                  <a:pt x="1614" y="21600"/>
                  <a:pt x="3602" y="21600"/>
                </a:cubicBezTo>
                <a:lnTo>
                  <a:pt x="18005" y="21600"/>
                </a:lnTo>
                <a:cubicBezTo>
                  <a:pt x="19993" y="21600"/>
                  <a:pt x="21600" y="19993"/>
                  <a:pt x="21600" y="18005"/>
                </a:cubicBezTo>
                <a:lnTo>
                  <a:pt x="21600" y="3602"/>
                </a:lnTo>
                <a:cubicBezTo>
                  <a:pt x="21600" y="1614"/>
                  <a:pt x="19993" y="0"/>
                  <a:pt x="18005" y="0"/>
                </a:cubicBezTo>
                <a:lnTo>
                  <a:pt x="3602" y="0"/>
                </a:lnTo>
                <a:close/>
              </a:path>
            </a:pathLst>
          </a:custGeom>
          <a:noFill/>
          <a:ln w="9525" cap="flat" cmpd="sng">
            <a:solidFill>
              <a:srgbClr val="9B9999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362" name="Google Shape;1362;p47"/>
          <p:cNvSpPr txBox="1"/>
          <p:nvPr/>
        </p:nvSpPr>
        <p:spPr>
          <a:xfrm>
            <a:off x="476725" y="9106324"/>
            <a:ext cx="15750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5E5E5E"/>
                </a:solidFill>
                <a:latin typeface="Montserrat"/>
                <a:ea typeface="Montserrat"/>
                <a:cs typeface="Montserrat"/>
                <a:sym typeface="Montserrat"/>
                <a:hlinkClick r:id="rId12"/>
              </a:rPr>
              <a:t>арт</a:t>
            </a:r>
            <a:r>
              <a:rPr lang="en-US" sz="1700" b="1" i="0" u="sng" strike="noStrike" cap="none" dirty="0">
                <a:solidFill>
                  <a:srgbClr val="5E5E5E"/>
                </a:solidFill>
                <a:latin typeface="Montserrat"/>
                <a:ea typeface="Montserrat"/>
                <a:cs typeface="Montserrat"/>
                <a:sym typeface="Montserrat"/>
                <a:hlinkClick r:id="rId12"/>
              </a:rPr>
              <a:t>. 21241</a:t>
            </a:r>
            <a:endParaRPr dirty="0">
              <a:solidFill>
                <a:srgbClr val="5E5E5E"/>
              </a:solidFill>
            </a:endParaRPr>
          </a:p>
        </p:txBody>
      </p:sp>
      <p:sp>
        <p:nvSpPr>
          <p:cNvPr id="1363" name="Google Shape;1363;p47"/>
          <p:cNvSpPr txBox="1"/>
          <p:nvPr/>
        </p:nvSpPr>
        <p:spPr>
          <a:xfrm>
            <a:off x="476725" y="8721074"/>
            <a:ext cx="2163300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SLIMMY</a:t>
            </a:r>
            <a:endParaRPr/>
          </a:p>
        </p:txBody>
      </p:sp>
      <p:sp>
        <p:nvSpPr>
          <p:cNvPr id="1364" name="Google Shape;1364;p47"/>
          <p:cNvSpPr txBox="1"/>
          <p:nvPr/>
        </p:nvSpPr>
        <p:spPr>
          <a:xfrm>
            <a:off x="476725" y="9491574"/>
            <a:ext cx="5442300" cy="505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Тетрадь 140 х 210 мм, чёрная обложка с цветным обрезом и прошивкой, бежевый блок в клетку</a:t>
            </a:r>
            <a:endParaRPr/>
          </a:p>
        </p:txBody>
      </p:sp>
      <p:grpSp>
        <p:nvGrpSpPr>
          <p:cNvPr id="1365" name="Google Shape;1365;p47"/>
          <p:cNvGrpSpPr/>
          <p:nvPr/>
        </p:nvGrpSpPr>
        <p:grpSpPr>
          <a:xfrm>
            <a:off x="17066290" y="2899060"/>
            <a:ext cx="668757" cy="133203"/>
            <a:chOff x="170437" y="100"/>
            <a:chExt cx="668755" cy="133201"/>
          </a:xfrm>
        </p:grpSpPr>
        <p:sp>
          <p:nvSpPr>
            <p:cNvPr id="1366" name="Google Shape;1366;p47"/>
            <p:cNvSpPr/>
            <p:nvPr/>
          </p:nvSpPr>
          <p:spPr>
            <a:xfrm>
              <a:off x="170437" y="100"/>
              <a:ext cx="157501" cy="133201"/>
            </a:xfrm>
            <a:prstGeom prst="roundRect">
              <a:avLst>
                <a:gd name="adj" fmla="val 16667"/>
              </a:avLst>
            </a:prstGeom>
            <a:solidFill>
              <a:srgbClr val="001FC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7" name="Google Shape;1367;p47"/>
            <p:cNvSpPr/>
            <p:nvPr/>
          </p:nvSpPr>
          <p:spPr>
            <a:xfrm>
              <a:off x="340855" y="100"/>
              <a:ext cx="157501" cy="133201"/>
            </a:xfrm>
            <a:prstGeom prst="roundRect">
              <a:avLst>
                <a:gd name="adj" fmla="val 16667"/>
              </a:avLst>
            </a:prstGeom>
            <a:solidFill>
              <a:srgbClr val="5E5E5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8" name="Google Shape;1368;p47"/>
            <p:cNvSpPr/>
            <p:nvPr/>
          </p:nvSpPr>
          <p:spPr>
            <a:xfrm>
              <a:off x="511273" y="100"/>
              <a:ext cx="157501" cy="133201"/>
            </a:xfrm>
            <a:prstGeom prst="roundRect">
              <a:avLst>
                <a:gd name="adj" fmla="val 16667"/>
              </a:avLst>
            </a:prstGeom>
            <a:solidFill>
              <a:srgbClr val="999999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9" name="Google Shape;1369;p47"/>
            <p:cNvSpPr/>
            <p:nvPr/>
          </p:nvSpPr>
          <p:spPr>
            <a:xfrm>
              <a:off x="681690" y="100"/>
              <a:ext cx="157502" cy="133201"/>
            </a:xfrm>
            <a:prstGeom prst="roundRect">
              <a:avLst>
                <a:gd name="adj" fmla="val 16667"/>
              </a:avLst>
            </a:prstGeom>
            <a:solidFill>
              <a:srgbClr val="C42F2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370" name="Google Shape;1370;p47" descr="Google Shape;1854;p5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7144325" y="7182106"/>
            <a:ext cx="558401" cy="4188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71" name="Google Shape;1371;p47"/>
          <p:cNvGrpSpPr/>
          <p:nvPr/>
        </p:nvGrpSpPr>
        <p:grpSpPr>
          <a:xfrm>
            <a:off x="8024348" y="9540247"/>
            <a:ext cx="477303" cy="477302"/>
            <a:chOff x="-1" y="0"/>
            <a:chExt cx="477301" cy="477300"/>
          </a:xfrm>
        </p:grpSpPr>
        <p:pic>
          <p:nvPicPr>
            <p:cNvPr id="1372" name="Google Shape;1372;p47" descr="Google Shape;1856;p51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73" name="Google Shape;1373;p47"/>
            <p:cNvSpPr txBox="1"/>
            <p:nvPr/>
          </p:nvSpPr>
          <p:spPr>
            <a:xfrm>
              <a:off x="-1" y="45903"/>
              <a:ext cx="477301" cy="3802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434343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/>
            </a:p>
          </p:txBody>
        </p:sp>
      </p:grpSp>
      <p:sp>
        <p:nvSpPr>
          <p:cNvPr id="1375" name="Google Shape;1375;p47"/>
          <p:cNvSpPr txBox="1"/>
          <p:nvPr/>
        </p:nvSpPr>
        <p:spPr>
          <a:xfrm>
            <a:off x="509025" y="7592349"/>
            <a:ext cx="8111101" cy="759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Велкомпак, набор заслуженным сотрудникам, презент партнёрам, для мероприятий и наградных поводов.</a:t>
            </a:r>
            <a:endParaRPr/>
          </a:p>
        </p:txBody>
      </p:sp>
      <p:pic>
        <p:nvPicPr>
          <p:cNvPr id="1376" name="Google Shape;1376;p47" descr="Google Shape;1860;p51"/>
          <p:cNvPicPr preferRelativeResize="0"/>
          <p:nvPr/>
        </p:nvPicPr>
        <p:blipFill rotWithShape="1"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113025" y="3841798"/>
            <a:ext cx="621006" cy="301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8" name="Google Shape;1378;p47" descr="Google Shape;1862;p51"/>
          <p:cNvPicPr preferRelativeResize="0"/>
          <p:nvPr/>
        </p:nvPicPr>
        <p:blipFill rotWithShape="1">
          <a:blip r:embed="rId16">
            <a:alphaModFix amt="45000"/>
          </a:blip>
          <a:srcRect/>
          <a:stretch/>
        </p:blipFill>
        <p:spPr>
          <a:xfrm rot="5400000" flipH="1">
            <a:off x="5192974" y="3308675"/>
            <a:ext cx="10292276" cy="3674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9" name="Google Shape;1379;p47"/>
          <p:cNvPicPr preferRelativeResize="0"/>
          <p:nvPr/>
        </p:nvPicPr>
        <p:blipFill>
          <a:blip r:embed="rId1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19088" y="508975"/>
            <a:ext cx="808876" cy="6066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0" name="Google Shape;1380;p47"/>
          <p:cNvPicPr preferRelativeResize="0"/>
          <p:nvPr/>
        </p:nvPicPr>
        <p:blipFill>
          <a:blip r:embed="rId1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22906">
            <a:off x="15396075" y="1199255"/>
            <a:ext cx="620999" cy="571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1" name="Google Shape;1381;p47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 rot="-2699995">
            <a:off x="14745778" y="5234777"/>
            <a:ext cx="663590" cy="3376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2" name="Google Shape;1382;p47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16792552" y="4236275"/>
            <a:ext cx="977759" cy="30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47"/>
          <p:cNvSpPr txBox="1"/>
          <p:nvPr/>
        </p:nvSpPr>
        <p:spPr>
          <a:xfrm>
            <a:off x="15938324" y="6152788"/>
            <a:ext cx="1895700" cy="319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875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69696"/>
                </a:solidFill>
                <a:latin typeface="Montserrat"/>
                <a:ea typeface="Montserrat"/>
                <a:cs typeface="Montserrat"/>
                <a:sym typeface="Montserrat"/>
                <a:hlinkClick r:id="rId21"/>
              </a:rPr>
              <a:t>арт</a:t>
            </a:r>
            <a:r>
              <a:rPr lang="en-US" sz="1700" b="1" u="sng" dirty="0">
                <a:solidFill>
                  <a:srgbClr val="969696"/>
                </a:solidFill>
                <a:latin typeface="Montserrat"/>
                <a:ea typeface="Montserrat"/>
                <a:cs typeface="Montserrat"/>
                <a:sym typeface="Montserrat"/>
                <a:hlinkClick r:id="rId21"/>
              </a:rPr>
              <a:t>. 19341_32GB</a:t>
            </a:r>
            <a:endParaRPr dirty="0">
              <a:solidFill>
                <a:srgbClr val="969696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8" name="Google Shape;1388;g35c3f029a90_0_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0287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89" name="Google Shape;1389;g35c3f029a90_0_9"/>
          <p:cNvGrpSpPr/>
          <p:nvPr/>
        </p:nvGrpSpPr>
        <p:grpSpPr>
          <a:xfrm>
            <a:off x="10287000" y="0"/>
            <a:ext cx="8001146" cy="10287000"/>
            <a:chOff x="0" y="0"/>
            <a:chExt cx="6191400" cy="10287000"/>
          </a:xfrm>
        </p:grpSpPr>
        <p:sp>
          <p:nvSpPr>
            <p:cNvPr id="1390" name="Google Shape;1390;g35c3f029a90_0_9"/>
            <p:cNvSpPr txBox="1"/>
            <p:nvPr/>
          </p:nvSpPr>
          <p:spPr>
            <a:xfrm>
              <a:off x="0" y="4953383"/>
              <a:ext cx="61914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/>
            </a:p>
          </p:txBody>
        </p:sp>
        <p:sp>
          <p:nvSpPr>
            <p:cNvPr id="1391" name="Google Shape;1391;g35c3f029a90_0_9"/>
            <p:cNvSpPr/>
            <p:nvPr/>
          </p:nvSpPr>
          <p:spPr>
            <a:xfrm>
              <a:off x="0" y="0"/>
              <a:ext cx="6191400" cy="10287000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392" name="Google Shape;1392;g35c3f029a90_0_9" descr="Google Shape;1363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85211" y="1689389"/>
            <a:ext cx="308205" cy="307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3" name="Google Shape;1393;g35c3f029a90_0_9" descr="Google Shape;1364;p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385211" y="3972464"/>
            <a:ext cx="308205" cy="307071"/>
          </a:xfrm>
          <a:prstGeom prst="rect">
            <a:avLst/>
          </a:prstGeom>
          <a:noFill/>
          <a:ln>
            <a:noFill/>
          </a:ln>
        </p:spPr>
      </p:pic>
      <p:sp>
        <p:nvSpPr>
          <p:cNvPr id="1394" name="Google Shape;1394;g35c3f029a90_0_9"/>
          <p:cNvSpPr/>
          <p:nvPr/>
        </p:nvSpPr>
        <p:spPr>
          <a:xfrm>
            <a:off x="10911300" y="455325"/>
            <a:ext cx="3212100" cy="45300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5" name="Google Shape;1395;g35c3f029a90_0_9"/>
          <p:cNvSpPr txBox="1"/>
          <p:nvPr/>
        </p:nvSpPr>
        <p:spPr>
          <a:xfrm>
            <a:off x="11089774" y="552850"/>
            <a:ext cx="1916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BRANCH</a:t>
            </a:r>
            <a:endParaRPr/>
          </a:p>
        </p:txBody>
      </p:sp>
      <p:pic>
        <p:nvPicPr>
          <p:cNvPr id="1396" name="Google Shape;1396;g35c3f029a90_0_9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47050" y="1732382"/>
            <a:ext cx="2566175" cy="2579918"/>
          </a:xfrm>
          <a:prstGeom prst="rect">
            <a:avLst/>
          </a:prstGeom>
          <a:noFill/>
          <a:ln>
            <a:noFill/>
          </a:ln>
        </p:spPr>
      </p:pic>
      <p:sp>
        <p:nvSpPr>
          <p:cNvPr id="1397" name="Google Shape;1397;g35c3f029a90_0_9"/>
          <p:cNvSpPr txBox="1"/>
          <p:nvPr/>
        </p:nvSpPr>
        <p:spPr>
          <a:xfrm>
            <a:off x="11089775" y="971649"/>
            <a:ext cx="22578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USB-хаб, 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оснащен 4-мя разъемами USB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398" name="Google Shape;1398;g35c3f029a90_0_9"/>
          <p:cNvSpPr txBox="1"/>
          <p:nvPr/>
        </p:nvSpPr>
        <p:spPr>
          <a:xfrm>
            <a:off x="11096962" y="4557425"/>
            <a:ext cx="13704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7"/>
              </a:rPr>
              <a:t>арт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7"/>
              </a:rPr>
              <a:t>. 19343</a:t>
            </a:r>
            <a:endParaRPr sz="1700" b="1" i="0" u="sng" strike="noStrike" cap="none" dirty="0">
              <a:solidFill>
                <a:srgbClr val="9B99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399" name="Google Shape;1399;g35c3f029a90_0_9" descr="Google Shape;1363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047186" y="1689389"/>
            <a:ext cx="308205" cy="307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0" name="Google Shape;1400;g35c3f029a90_0_9" descr="Google Shape;1364;p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047186" y="3972464"/>
            <a:ext cx="308205" cy="307071"/>
          </a:xfrm>
          <a:prstGeom prst="rect">
            <a:avLst/>
          </a:prstGeom>
          <a:noFill/>
          <a:ln>
            <a:noFill/>
          </a:ln>
        </p:spPr>
      </p:pic>
      <p:sp>
        <p:nvSpPr>
          <p:cNvPr id="1401" name="Google Shape;1401;g35c3f029a90_0_9"/>
          <p:cNvSpPr/>
          <p:nvPr/>
        </p:nvSpPr>
        <p:spPr>
          <a:xfrm>
            <a:off x="14573275" y="455325"/>
            <a:ext cx="3212100" cy="45300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2" name="Google Shape;1402;g35c3f029a90_0_9"/>
          <p:cNvSpPr txBox="1"/>
          <p:nvPr/>
        </p:nvSpPr>
        <p:spPr>
          <a:xfrm>
            <a:off x="14751750" y="552850"/>
            <a:ext cx="27558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PHOENIX 320</a:t>
            </a:r>
            <a:endParaRPr/>
          </a:p>
        </p:txBody>
      </p:sp>
      <p:pic>
        <p:nvPicPr>
          <p:cNvPr id="1403" name="Google Shape;1403;g35c3f029a90_0_9"/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747698" y="1611709"/>
            <a:ext cx="2806225" cy="2821255"/>
          </a:xfrm>
          <a:prstGeom prst="rect">
            <a:avLst/>
          </a:prstGeom>
          <a:noFill/>
          <a:ln>
            <a:noFill/>
          </a:ln>
        </p:spPr>
      </p:pic>
      <p:sp>
        <p:nvSpPr>
          <p:cNvPr id="1404" name="Google Shape;1404;g35c3f029a90_0_9"/>
          <p:cNvSpPr txBox="1"/>
          <p:nvPr/>
        </p:nvSpPr>
        <p:spPr>
          <a:xfrm>
            <a:off x="14751750" y="971649"/>
            <a:ext cx="22578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Ручка шариковая</a:t>
            </a:r>
            <a:b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 корпусом</a:t>
            </a:r>
            <a:b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из бамбука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05" name="Google Shape;1405;g35c3f029a90_0_9"/>
          <p:cNvSpPr txBox="1"/>
          <p:nvPr/>
        </p:nvSpPr>
        <p:spPr>
          <a:xfrm>
            <a:off x="14758936" y="4557425"/>
            <a:ext cx="13704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9"/>
              </a:rPr>
              <a:t>арт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9"/>
              </a:rPr>
              <a:t>. 355001</a:t>
            </a:r>
            <a:endParaRPr sz="1700" b="1" i="0" u="sng" strike="noStrike" cap="none" dirty="0">
              <a:solidFill>
                <a:srgbClr val="9B99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06" name="Google Shape;1406;g35c3f029a90_0_9" descr="Google Shape;1363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85211" y="6552089"/>
            <a:ext cx="308205" cy="307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7" name="Google Shape;1407;g35c3f029a90_0_9" descr="Google Shape;1364;p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385211" y="8835164"/>
            <a:ext cx="308205" cy="307071"/>
          </a:xfrm>
          <a:prstGeom prst="rect">
            <a:avLst/>
          </a:prstGeom>
          <a:noFill/>
          <a:ln>
            <a:noFill/>
          </a:ln>
        </p:spPr>
      </p:pic>
      <p:sp>
        <p:nvSpPr>
          <p:cNvPr id="1408" name="Google Shape;1408;g35c3f029a90_0_9"/>
          <p:cNvSpPr/>
          <p:nvPr/>
        </p:nvSpPr>
        <p:spPr>
          <a:xfrm>
            <a:off x="10911300" y="5318025"/>
            <a:ext cx="3212100" cy="45300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9" name="Google Shape;1409;g35c3f029a90_0_9"/>
          <p:cNvSpPr txBox="1"/>
          <p:nvPr/>
        </p:nvSpPr>
        <p:spPr>
          <a:xfrm>
            <a:off x="11089774" y="5415550"/>
            <a:ext cx="1916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ROLL</a:t>
            </a:r>
            <a:endParaRPr/>
          </a:p>
        </p:txBody>
      </p:sp>
      <p:pic>
        <p:nvPicPr>
          <p:cNvPr id="1410" name="Google Shape;1410;g35c3f029a90_0_9"/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85722" y="6263918"/>
            <a:ext cx="2895574" cy="2911084"/>
          </a:xfrm>
          <a:prstGeom prst="rect">
            <a:avLst/>
          </a:prstGeom>
          <a:noFill/>
          <a:ln>
            <a:noFill/>
          </a:ln>
        </p:spPr>
      </p:pic>
      <p:sp>
        <p:nvSpPr>
          <p:cNvPr id="1411" name="Google Shape;1411;g35c3f029a90_0_9"/>
          <p:cNvSpPr txBox="1"/>
          <p:nvPr/>
        </p:nvSpPr>
        <p:spPr>
          <a:xfrm>
            <a:off x="11089775" y="5834349"/>
            <a:ext cx="22578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Портативная mini Bluetooth-колонка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12" name="Google Shape;1412;g35c3f029a90_0_9"/>
          <p:cNvSpPr txBox="1"/>
          <p:nvPr/>
        </p:nvSpPr>
        <p:spPr>
          <a:xfrm>
            <a:off x="11096962" y="9420125"/>
            <a:ext cx="13704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1"/>
              </a:rPr>
              <a:t>арт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1"/>
              </a:rPr>
              <a:t>. 26535</a:t>
            </a:r>
            <a:endParaRPr sz="1700" b="1" i="0" u="sng" strike="noStrike" cap="none" dirty="0">
              <a:solidFill>
                <a:srgbClr val="9B99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413" name="Google Shape;1413;g35c3f029a90_0_9"/>
          <p:cNvGrpSpPr/>
          <p:nvPr/>
        </p:nvGrpSpPr>
        <p:grpSpPr>
          <a:xfrm>
            <a:off x="13176916" y="9491123"/>
            <a:ext cx="668753" cy="133200"/>
            <a:chOff x="170437" y="100"/>
            <a:chExt cx="668753" cy="133200"/>
          </a:xfrm>
        </p:grpSpPr>
        <p:sp>
          <p:nvSpPr>
            <p:cNvPr id="1414" name="Google Shape;1414;g35c3f029a90_0_9"/>
            <p:cNvSpPr/>
            <p:nvPr/>
          </p:nvSpPr>
          <p:spPr>
            <a:xfrm>
              <a:off x="170437" y="10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rgbClr val="E7E6E6"/>
            </a:solidFill>
            <a:ln w="9525" cap="flat" cmpd="sng">
              <a:solidFill>
                <a:srgbClr val="9B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5" name="Google Shape;1415;g35c3f029a90_0_9"/>
            <p:cNvSpPr/>
            <p:nvPr/>
          </p:nvSpPr>
          <p:spPr>
            <a:xfrm>
              <a:off x="340855" y="10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6" name="Google Shape;1416;g35c3f029a90_0_9"/>
            <p:cNvSpPr/>
            <p:nvPr/>
          </p:nvSpPr>
          <p:spPr>
            <a:xfrm>
              <a:off x="511273" y="10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rgbClr val="FFD966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7" name="Google Shape;1417;g35c3f029a90_0_9"/>
            <p:cNvSpPr/>
            <p:nvPr/>
          </p:nvSpPr>
          <p:spPr>
            <a:xfrm>
              <a:off x="681690" y="10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rgbClr val="C42F2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418" name="Google Shape;1418;g35c3f029a90_0_9" descr="Google Shape;1363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047186" y="6552089"/>
            <a:ext cx="308205" cy="307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9" name="Google Shape;1419;g35c3f029a90_0_9" descr="Google Shape;1364;p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047186" y="8835164"/>
            <a:ext cx="308205" cy="307071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g35c3f029a90_0_9"/>
          <p:cNvSpPr/>
          <p:nvPr/>
        </p:nvSpPr>
        <p:spPr>
          <a:xfrm>
            <a:off x="14573275" y="5318025"/>
            <a:ext cx="3212100" cy="45300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1" name="Google Shape;1421;g35c3f029a90_0_9"/>
          <p:cNvSpPr txBox="1"/>
          <p:nvPr/>
        </p:nvSpPr>
        <p:spPr>
          <a:xfrm>
            <a:off x="14751749" y="5415550"/>
            <a:ext cx="1916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COFFEE</a:t>
            </a:r>
            <a:endParaRPr/>
          </a:p>
        </p:txBody>
      </p:sp>
      <p:pic>
        <p:nvPicPr>
          <p:cNvPr id="1422" name="Google Shape;1422;g35c3f029a90_0_9"/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747697" y="6263918"/>
            <a:ext cx="2895574" cy="2911084"/>
          </a:xfrm>
          <a:prstGeom prst="rect">
            <a:avLst/>
          </a:prstGeom>
          <a:noFill/>
          <a:ln>
            <a:noFill/>
          </a:ln>
        </p:spPr>
      </p:pic>
      <p:sp>
        <p:nvSpPr>
          <p:cNvPr id="1423" name="Google Shape;1423;g35c3f029a90_0_9"/>
          <p:cNvSpPr txBox="1"/>
          <p:nvPr/>
        </p:nvSpPr>
        <p:spPr>
          <a:xfrm>
            <a:off x="14751750" y="5834349"/>
            <a:ext cx="22578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Портативная mini Bluetooth-колонка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24" name="Google Shape;1424;g35c3f029a90_0_9"/>
          <p:cNvSpPr txBox="1"/>
          <p:nvPr/>
        </p:nvSpPr>
        <p:spPr>
          <a:xfrm>
            <a:off x="14758936" y="9420125"/>
            <a:ext cx="13704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3"/>
              </a:rPr>
              <a:t>арт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3"/>
              </a:rPr>
              <a:t>. 26532</a:t>
            </a:r>
            <a:endParaRPr sz="1700" b="1" i="0" u="sng" strike="noStrike" cap="none" dirty="0">
              <a:solidFill>
                <a:srgbClr val="9B99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425" name="Google Shape;1425;g35c3f029a90_0_9"/>
          <p:cNvGrpSpPr/>
          <p:nvPr/>
        </p:nvGrpSpPr>
        <p:grpSpPr>
          <a:xfrm>
            <a:off x="17009309" y="9491123"/>
            <a:ext cx="498335" cy="133200"/>
            <a:chOff x="340855" y="100"/>
            <a:chExt cx="498335" cy="133200"/>
          </a:xfrm>
        </p:grpSpPr>
        <p:sp>
          <p:nvSpPr>
            <p:cNvPr id="1426" name="Google Shape;1426;g35c3f029a90_0_9"/>
            <p:cNvSpPr/>
            <p:nvPr/>
          </p:nvSpPr>
          <p:spPr>
            <a:xfrm>
              <a:off x="340855" y="10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7" name="Google Shape;1427;g35c3f029a90_0_9"/>
            <p:cNvSpPr/>
            <p:nvPr/>
          </p:nvSpPr>
          <p:spPr>
            <a:xfrm>
              <a:off x="511273" y="10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rgbClr val="001FC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8" name="Google Shape;1428;g35c3f029a90_0_9"/>
            <p:cNvSpPr/>
            <p:nvPr/>
          </p:nvSpPr>
          <p:spPr>
            <a:xfrm>
              <a:off x="681690" y="10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rgbClr val="E7E6E6"/>
            </a:solidFill>
            <a:ln w="9525" cap="flat" cmpd="sng">
              <a:solidFill>
                <a:srgbClr val="96969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29" name="Google Shape;1429;g35c3f029a90_0_9"/>
          <p:cNvSpPr txBox="1"/>
          <p:nvPr/>
        </p:nvSpPr>
        <p:spPr>
          <a:xfrm>
            <a:off x="476725" y="9106324"/>
            <a:ext cx="15750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E7E6E6"/>
                </a:solidFill>
                <a:latin typeface="Montserrat"/>
                <a:ea typeface="Montserrat"/>
                <a:cs typeface="Montserrat"/>
                <a:sym typeface="Montserrat"/>
                <a:hlinkClick r:id="rId14"/>
              </a:rPr>
              <a:t>арт</a:t>
            </a:r>
            <a:r>
              <a:rPr lang="en-US" sz="1700" b="1" u="sng" dirty="0">
                <a:solidFill>
                  <a:srgbClr val="E7E6E6"/>
                </a:solidFill>
                <a:latin typeface="Montserrat"/>
                <a:ea typeface="Montserrat"/>
                <a:cs typeface="Montserrat"/>
                <a:sym typeface="Montserrat"/>
                <a:hlinkClick r:id="rId14"/>
              </a:rPr>
              <a:t>. 19344</a:t>
            </a:r>
            <a:endParaRPr dirty="0">
              <a:solidFill>
                <a:srgbClr val="E7E6E6"/>
              </a:solidFill>
            </a:endParaRPr>
          </a:p>
        </p:txBody>
      </p:sp>
      <p:sp>
        <p:nvSpPr>
          <p:cNvPr id="1430" name="Google Shape;1430;g35c3f029a90_0_9"/>
          <p:cNvSpPr txBox="1"/>
          <p:nvPr/>
        </p:nvSpPr>
        <p:spPr>
          <a:xfrm>
            <a:off x="476725" y="8721074"/>
            <a:ext cx="21633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ROOT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431" name="Google Shape;1431;g35c3f029a90_0_9"/>
          <p:cNvSpPr txBox="1"/>
          <p:nvPr/>
        </p:nvSpPr>
        <p:spPr>
          <a:xfrm>
            <a:off x="476725" y="9491575"/>
            <a:ext cx="9248400" cy="4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USB-хаб в алюминиевом корпусе оснащен 3-мя разъемами USB 2.0 и 1-им разъемом USB 3.0, </a:t>
            </a:r>
            <a:br>
              <a:rPr lang="en-US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а также 1-им разъемом USB Type-C, считывателем MicroSD и SD карт, разъемом Jack 3,5 мм.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432" name="Google Shape;1432;g35c3f029a90_0_9" descr="Google Shape;1858;p51"/>
          <p:cNvPicPr preferRelativeResize="0"/>
          <p:nvPr/>
        </p:nvPicPr>
        <p:blipFill rotWithShape="1"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16174" y="8797265"/>
            <a:ext cx="808885" cy="392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3" name="Google Shape;1433;g35c3f029a90_0_9" descr="Google Shape;1860;p51"/>
          <p:cNvPicPr preferRelativeResize="0"/>
          <p:nvPr/>
        </p:nvPicPr>
        <p:blipFill rotWithShape="1"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282025" y="971648"/>
            <a:ext cx="621006" cy="301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4" name="Google Shape;1434;g35c3f029a90_0_9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13003541" y="598000"/>
            <a:ext cx="977759" cy="3012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35" name="Google Shape;1435;g35c3f029a90_0_9"/>
          <p:cNvGrpSpPr/>
          <p:nvPr/>
        </p:nvGrpSpPr>
        <p:grpSpPr>
          <a:xfrm>
            <a:off x="17127025" y="4418825"/>
            <a:ext cx="426900" cy="400200"/>
            <a:chOff x="-41399" y="7298"/>
            <a:chExt cx="426900" cy="400200"/>
          </a:xfrm>
        </p:grpSpPr>
        <p:pic>
          <p:nvPicPr>
            <p:cNvPr id="1436" name="Google Shape;1436;g35c3f029a90_0_9" descr="Google Shape;1493;p43"/>
            <p:cNvPicPr preferRelativeResize="0"/>
            <p:nvPr/>
          </p:nvPicPr>
          <p:blipFill rotWithShape="1">
            <a:blip r:embed="rId17">
              <a:alphaModFix/>
            </a:blip>
            <a:srcRect/>
            <a:stretch/>
          </p:blipFill>
          <p:spPr>
            <a:xfrm>
              <a:off x="24" y="22479"/>
              <a:ext cx="369852" cy="3698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37" name="Google Shape;1437;g35c3f029a90_0_9"/>
            <p:cNvSpPr txBox="1"/>
            <p:nvPr/>
          </p:nvSpPr>
          <p:spPr>
            <a:xfrm>
              <a:off x="-41399" y="7298"/>
              <a:ext cx="4269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15</a:t>
              </a:r>
              <a:endParaRPr/>
            </a:p>
          </p:txBody>
        </p:sp>
      </p:grpSp>
      <p:pic>
        <p:nvPicPr>
          <p:cNvPr id="1438" name="Google Shape;1438;g35c3f029a90_0_9"/>
          <p:cNvPicPr preferRelativeResize="0"/>
          <p:nvPr/>
        </p:nvPicPr>
        <p:blipFill>
          <a:blip r:embed="rId1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78925" y="552439"/>
            <a:ext cx="523100" cy="392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9" name="Google Shape;1439;g35c3f029a90_0_9" descr="Google Shape;1860;p51"/>
          <p:cNvPicPr preferRelativeResize="0"/>
          <p:nvPr/>
        </p:nvPicPr>
        <p:blipFill rotWithShape="1"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029975" y="971648"/>
            <a:ext cx="621006" cy="301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0" name="Google Shape;1440;g35c3f029a90_0_9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13094150" y="5479075"/>
            <a:ext cx="808875" cy="346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1" name="Google Shape;1441;g35c3f029a90_0_9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16854038" y="5451300"/>
            <a:ext cx="808875" cy="346661"/>
          </a:xfrm>
          <a:prstGeom prst="rect">
            <a:avLst/>
          </a:prstGeom>
          <a:noFill/>
          <a:ln>
            <a:noFill/>
          </a:ln>
        </p:spPr>
      </p:pic>
      <p:sp>
        <p:nvSpPr>
          <p:cNvPr id="1442" name="Google Shape;1442;g35c3f029a90_0_9"/>
          <p:cNvSpPr txBox="1"/>
          <p:nvPr/>
        </p:nvSpPr>
        <p:spPr>
          <a:xfrm>
            <a:off x="447924" y="320625"/>
            <a:ext cx="110469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Для настоящих айтишников</a:t>
            </a:r>
            <a:endParaRPr sz="40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43" name="Google Shape;1443;g35c3f029a90_0_9"/>
          <p:cNvPicPr preferRelativeResize="0"/>
          <p:nvPr/>
        </p:nvPicPr>
        <p:blipFill rotWithShape="1">
          <a:blip r:embed="rId2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420900" y="2412475"/>
            <a:ext cx="177975" cy="16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g35c3f029a90_0_9"/>
          <p:cNvPicPr preferRelativeResize="0"/>
          <p:nvPr/>
        </p:nvPicPr>
        <p:blipFill>
          <a:blip r:embed="rId2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2334084">
            <a:off x="12235122" y="2512082"/>
            <a:ext cx="441056" cy="1872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5" name="Google Shape;1445;g35c3f029a90_0_9"/>
          <p:cNvPicPr preferRelativeResize="0"/>
          <p:nvPr/>
        </p:nvPicPr>
        <p:blipFill rotWithShape="1">
          <a:blip r:embed="rId2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29338" y="7631725"/>
            <a:ext cx="608349" cy="5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6" name="Google Shape;1446;g35c3f029a90_0_9"/>
          <p:cNvPicPr preferRelativeResize="0"/>
          <p:nvPr/>
        </p:nvPicPr>
        <p:blipFill>
          <a:blip r:embed="rId2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1039295">
            <a:off x="3297690" y="5385679"/>
            <a:ext cx="979423" cy="3098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7" name="Google Shape;1447;g35c3f029a90_0_9"/>
          <p:cNvPicPr preferRelativeResize="0"/>
          <p:nvPr/>
        </p:nvPicPr>
        <p:blipFill rotWithShape="1">
          <a:blip r:embed="rId2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91313" y="7746475"/>
            <a:ext cx="608349" cy="5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2" name="Google Shape;1452;p49" descr="Google Shape;1910;p53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76300" y="0"/>
            <a:ext cx="11716523" cy="10353376"/>
          </a:xfrm>
          <a:prstGeom prst="rect">
            <a:avLst/>
          </a:prstGeom>
          <a:noFill/>
          <a:ln>
            <a:noFill/>
          </a:ln>
        </p:spPr>
      </p:pic>
      <p:sp>
        <p:nvSpPr>
          <p:cNvPr id="1453" name="Google Shape;1453;p49"/>
          <p:cNvSpPr/>
          <p:nvPr/>
        </p:nvSpPr>
        <p:spPr>
          <a:xfrm>
            <a:off x="-1" y="1550"/>
            <a:ext cx="6576302" cy="10353300"/>
          </a:xfrm>
          <a:prstGeom prst="rect">
            <a:avLst/>
          </a:prstGeom>
          <a:solidFill>
            <a:srgbClr val="274E13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4" name="Google Shape;1454;p49" descr="Google Shape;1912;p53"/>
          <p:cNvPicPr preferRelativeResize="0"/>
          <p:nvPr/>
        </p:nvPicPr>
        <p:blipFill rotWithShape="1">
          <a:blip r:embed="rId4">
            <a:alphaModFix amt="95000"/>
          </a:blip>
          <a:srcRect/>
          <a:stretch/>
        </p:blipFill>
        <p:spPr>
          <a:xfrm rot="-5400000" flipH="1">
            <a:off x="3235486" y="3340813"/>
            <a:ext cx="10356553" cy="3674926"/>
          </a:xfrm>
          <a:prstGeom prst="rect">
            <a:avLst/>
          </a:prstGeom>
          <a:noFill/>
          <a:ln>
            <a:noFill/>
          </a:ln>
        </p:spPr>
      </p:pic>
      <p:sp>
        <p:nvSpPr>
          <p:cNvPr id="1455" name="Google Shape;1455;p49"/>
          <p:cNvSpPr/>
          <p:nvPr/>
        </p:nvSpPr>
        <p:spPr>
          <a:xfrm>
            <a:off x="425699" y="3654383"/>
            <a:ext cx="5830501" cy="6177301"/>
          </a:xfrm>
          <a:prstGeom prst="roundRect">
            <a:avLst>
              <a:gd name="adj" fmla="val 324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6" name="Google Shape;1456;p49" descr="Google Shape;1914;p53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2375" y="4713449"/>
            <a:ext cx="3130300" cy="4973701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49"/>
          <p:cNvSpPr/>
          <p:nvPr/>
        </p:nvSpPr>
        <p:spPr>
          <a:xfrm>
            <a:off x="425699" y="455325"/>
            <a:ext cx="5830501" cy="28386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8" name="Google Shape;1458;p49"/>
          <p:cNvSpPr txBox="1"/>
          <p:nvPr/>
        </p:nvSpPr>
        <p:spPr>
          <a:xfrm>
            <a:off x="6953697" y="8984725"/>
            <a:ext cx="2148901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6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6"/>
              </a:rPr>
              <a:t>. 19725</a:t>
            </a:r>
            <a:endParaRPr dirty="0"/>
          </a:p>
        </p:txBody>
      </p:sp>
      <p:sp>
        <p:nvSpPr>
          <p:cNvPr id="1459" name="Google Shape;1459;p49"/>
          <p:cNvSpPr txBox="1"/>
          <p:nvPr/>
        </p:nvSpPr>
        <p:spPr>
          <a:xfrm>
            <a:off x="6956397" y="8567238"/>
            <a:ext cx="2487901" cy="406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"/>
              <a:buNone/>
            </a:pPr>
            <a:r>
              <a:rPr lang="en-US" sz="26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ЧЕХОЛ</a:t>
            </a:r>
            <a:endParaRPr/>
          </a:p>
        </p:txBody>
      </p:sp>
      <p:pic>
        <p:nvPicPr>
          <p:cNvPr id="1460" name="Google Shape;1460;p49" descr="Google Shape;1918;p53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96375" y="1117771"/>
            <a:ext cx="3017960" cy="1876202"/>
          </a:xfrm>
          <a:prstGeom prst="rect">
            <a:avLst/>
          </a:prstGeom>
          <a:noFill/>
          <a:ln>
            <a:noFill/>
          </a:ln>
        </p:spPr>
      </p:pic>
      <p:sp>
        <p:nvSpPr>
          <p:cNvPr id="1461" name="Google Shape;1461;p49"/>
          <p:cNvSpPr txBox="1"/>
          <p:nvPr/>
        </p:nvSpPr>
        <p:spPr>
          <a:xfrm>
            <a:off x="6956393" y="9388925"/>
            <a:ext cx="4518902" cy="491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6 отделений для карт, 1 отделение для денег, </a:t>
            </a:r>
            <a:br>
              <a:rPr lang="en-US" sz="1400" b="0" i="0" u="none" strike="noStrike" cap="non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 эффектом soft touch</a:t>
            </a:r>
            <a:endParaRPr/>
          </a:p>
        </p:txBody>
      </p:sp>
      <p:sp>
        <p:nvSpPr>
          <p:cNvPr id="1462" name="Google Shape;1462;p49"/>
          <p:cNvSpPr txBox="1"/>
          <p:nvPr/>
        </p:nvSpPr>
        <p:spPr>
          <a:xfrm>
            <a:off x="664275" y="670099"/>
            <a:ext cx="4934100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ЧЕХОЛ САМОКЛЕЯЩИЙСЯ</a:t>
            </a:r>
            <a:endParaRPr/>
          </a:p>
        </p:txBody>
      </p:sp>
      <p:sp>
        <p:nvSpPr>
          <p:cNvPr id="1463" name="Google Shape;1463;p49"/>
          <p:cNvSpPr txBox="1"/>
          <p:nvPr/>
        </p:nvSpPr>
        <p:spPr>
          <a:xfrm>
            <a:off x="664268" y="3920113"/>
            <a:ext cx="3227102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SIMPLY FLEX</a:t>
            </a:r>
            <a:endParaRPr/>
          </a:p>
        </p:txBody>
      </p:sp>
      <p:sp>
        <p:nvSpPr>
          <p:cNvPr id="1464" name="Google Shape;1464;p49"/>
          <p:cNvSpPr txBox="1"/>
          <p:nvPr/>
        </p:nvSpPr>
        <p:spPr>
          <a:xfrm>
            <a:off x="664273" y="2893454"/>
            <a:ext cx="1509601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8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8"/>
              </a:rPr>
              <a:t>. 19724</a:t>
            </a:r>
            <a:endParaRPr dirty="0"/>
          </a:p>
        </p:txBody>
      </p:sp>
      <p:sp>
        <p:nvSpPr>
          <p:cNvPr id="1465" name="Google Shape;1465;p49"/>
          <p:cNvSpPr txBox="1"/>
          <p:nvPr/>
        </p:nvSpPr>
        <p:spPr>
          <a:xfrm>
            <a:off x="664273" y="9312719"/>
            <a:ext cx="18165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9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9"/>
              </a:rPr>
              <a:t>. 24741</a:t>
            </a:r>
            <a:endParaRPr dirty="0"/>
          </a:p>
        </p:txBody>
      </p:sp>
      <p:sp>
        <p:nvSpPr>
          <p:cNvPr id="1466" name="Google Shape;1466;p49"/>
          <p:cNvSpPr txBox="1"/>
          <p:nvPr/>
        </p:nvSpPr>
        <p:spPr>
          <a:xfrm>
            <a:off x="664275" y="4422199"/>
            <a:ext cx="5500500" cy="22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Ежедневник недатированный, в клетку</a:t>
            </a:r>
            <a:endParaRPr/>
          </a:p>
        </p:txBody>
      </p:sp>
      <p:sp>
        <p:nvSpPr>
          <p:cNvPr id="1467" name="Google Shape;1467;p49"/>
          <p:cNvSpPr txBox="1"/>
          <p:nvPr/>
        </p:nvSpPr>
        <p:spPr>
          <a:xfrm>
            <a:off x="664380" y="1117783"/>
            <a:ext cx="3290700" cy="491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Для карты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 телефон</a:t>
            </a:r>
            <a:endParaRPr/>
          </a:p>
        </p:txBody>
      </p:sp>
      <p:pic>
        <p:nvPicPr>
          <p:cNvPr id="1468" name="Google Shape;1468;p49" descr="Google Shape;1926;p53"/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95876" y="681500"/>
            <a:ext cx="619326" cy="2784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69" name="Google Shape;1469;p49"/>
          <p:cNvGrpSpPr/>
          <p:nvPr/>
        </p:nvGrpSpPr>
        <p:grpSpPr>
          <a:xfrm>
            <a:off x="15769822" y="9553466"/>
            <a:ext cx="1748693" cy="278409"/>
            <a:chOff x="-1" y="-1"/>
            <a:chExt cx="1748692" cy="278408"/>
          </a:xfrm>
        </p:grpSpPr>
        <p:grpSp>
          <p:nvGrpSpPr>
            <p:cNvPr id="1470" name="Google Shape;1470;p49"/>
            <p:cNvGrpSpPr/>
            <p:nvPr/>
          </p:nvGrpSpPr>
          <p:grpSpPr>
            <a:xfrm>
              <a:off x="706500" y="0"/>
              <a:ext cx="1042191" cy="278407"/>
              <a:chOff x="0" y="0"/>
              <a:chExt cx="1042190" cy="278406"/>
            </a:xfrm>
          </p:grpSpPr>
          <p:sp>
            <p:nvSpPr>
              <p:cNvPr id="1471" name="Google Shape;1471;p49"/>
              <p:cNvSpPr/>
              <p:nvPr/>
            </p:nvSpPr>
            <p:spPr>
              <a:xfrm>
                <a:off x="0" y="0"/>
                <a:ext cx="329291" cy="278406"/>
              </a:xfrm>
              <a:prstGeom prst="roundRect">
                <a:avLst>
                  <a:gd name="adj" fmla="val 16667"/>
                </a:avLst>
              </a:prstGeom>
              <a:solidFill>
                <a:srgbClr val="205608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2" name="Google Shape;1472;p49"/>
              <p:cNvSpPr/>
              <p:nvPr/>
            </p:nvSpPr>
            <p:spPr>
              <a:xfrm>
                <a:off x="356449" y="0"/>
                <a:ext cx="329292" cy="278406"/>
              </a:xfrm>
              <a:prstGeom prst="roundRect">
                <a:avLst>
                  <a:gd name="adj" fmla="val 16667"/>
                </a:avLst>
              </a:prstGeom>
              <a:solidFill>
                <a:srgbClr val="C42F2F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3" name="Google Shape;1473;p49"/>
              <p:cNvSpPr/>
              <p:nvPr/>
            </p:nvSpPr>
            <p:spPr>
              <a:xfrm>
                <a:off x="712899" y="0"/>
                <a:ext cx="329291" cy="278406"/>
              </a:xfrm>
              <a:prstGeom prst="roundRect">
                <a:avLst>
                  <a:gd name="adj" fmla="val 16667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74" name="Google Shape;1474;p49"/>
            <p:cNvSpPr/>
            <p:nvPr/>
          </p:nvSpPr>
          <p:spPr>
            <a:xfrm>
              <a:off x="353249" y="-1"/>
              <a:ext cx="329401" cy="278402"/>
            </a:xfrm>
            <a:prstGeom prst="roundRect">
              <a:avLst>
                <a:gd name="adj" fmla="val 16667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5" name="Google Shape;1475;p49"/>
            <p:cNvSpPr/>
            <p:nvPr/>
          </p:nvSpPr>
          <p:spPr>
            <a:xfrm>
              <a:off x="-1" y="-1"/>
              <a:ext cx="329401" cy="278402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476" name="Google Shape;1476;p49" descr="Google Shape;1934;p53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250" y="1440424"/>
            <a:ext cx="1370401" cy="1230711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234" y="0"/>
                </a:moveTo>
                <a:cubicBezTo>
                  <a:pt x="1448" y="0"/>
                  <a:pt x="0" y="1613"/>
                  <a:pt x="0" y="3601"/>
                </a:cubicBezTo>
                <a:lnTo>
                  <a:pt x="0" y="18006"/>
                </a:lnTo>
                <a:cubicBezTo>
                  <a:pt x="0" y="19994"/>
                  <a:pt x="1448" y="21600"/>
                  <a:pt x="3234" y="21600"/>
                </a:cubicBezTo>
                <a:lnTo>
                  <a:pt x="18366" y="21600"/>
                </a:lnTo>
                <a:cubicBezTo>
                  <a:pt x="20152" y="21600"/>
                  <a:pt x="21600" y="19994"/>
                  <a:pt x="21600" y="18006"/>
                </a:cubicBezTo>
                <a:lnTo>
                  <a:pt x="21600" y="3601"/>
                </a:lnTo>
                <a:cubicBezTo>
                  <a:pt x="21600" y="1613"/>
                  <a:pt x="20152" y="0"/>
                  <a:pt x="18366" y="0"/>
                </a:cubicBezTo>
                <a:lnTo>
                  <a:pt x="3234" y="0"/>
                </a:lnTo>
                <a:close/>
              </a:path>
            </a:pathLst>
          </a:custGeom>
          <a:noFill/>
          <a:ln>
            <a:noFill/>
          </a:ln>
        </p:spPr>
      </p:pic>
      <p:grpSp>
        <p:nvGrpSpPr>
          <p:cNvPr id="1477" name="Google Shape;1477;p49"/>
          <p:cNvGrpSpPr/>
          <p:nvPr/>
        </p:nvGrpSpPr>
        <p:grpSpPr>
          <a:xfrm>
            <a:off x="5169727" y="2977459"/>
            <a:ext cx="836906" cy="133252"/>
            <a:chOff x="0" y="0"/>
            <a:chExt cx="836905" cy="133250"/>
          </a:xfrm>
        </p:grpSpPr>
        <p:sp>
          <p:nvSpPr>
            <p:cNvPr id="1478" name="Google Shape;1478;p49"/>
            <p:cNvSpPr/>
            <p:nvPr/>
          </p:nvSpPr>
          <p:spPr>
            <a:xfrm>
              <a:off x="339735" y="50"/>
              <a:ext cx="157501" cy="133200"/>
            </a:xfrm>
            <a:prstGeom prst="roundRect">
              <a:avLst>
                <a:gd name="adj" fmla="val 16667"/>
              </a:avLst>
            </a:prstGeom>
            <a:solidFill>
              <a:srgbClr val="C42F2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9" name="Google Shape;1479;p49"/>
            <p:cNvSpPr/>
            <p:nvPr/>
          </p:nvSpPr>
          <p:spPr>
            <a:xfrm>
              <a:off x="509570" y="50"/>
              <a:ext cx="157501" cy="133200"/>
            </a:xfrm>
            <a:prstGeom prst="roundRect">
              <a:avLst>
                <a:gd name="adj" fmla="val 16667"/>
              </a:avLst>
            </a:prstGeom>
            <a:solidFill>
              <a:srgbClr val="1687B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0" name="Google Shape;1480;p49"/>
            <p:cNvSpPr/>
            <p:nvPr/>
          </p:nvSpPr>
          <p:spPr>
            <a:xfrm>
              <a:off x="679404" y="50"/>
              <a:ext cx="157501" cy="133200"/>
            </a:xfrm>
            <a:prstGeom prst="roundRect">
              <a:avLst>
                <a:gd name="adj" fmla="val 16667"/>
              </a:avLst>
            </a:prstGeom>
            <a:solidFill>
              <a:srgbClr val="B7B7B7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1" name="Google Shape;1481;p49"/>
            <p:cNvSpPr/>
            <p:nvPr/>
          </p:nvSpPr>
          <p:spPr>
            <a:xfrm>
              <a:off x="169901" y="50"/>
              <a:ext cx="157501" cy="133200"/>
            </a:xfrm>
            <a:prstGeom prst="roundRect">
              <a:avLst>
                <a:gd name="adj" fmla="val 16667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2" name="Google Shape;1482;p49"/>
            <p:cNvSpPr/>
            <p:nvPr/>
          </p:nvSpPr>
          <p:spPr>
            <a:xfrm>
              <a:off x="0" y="0"/>
              <a:ext cx="157501" cy="133200"/>
            </a:xfrm>
            <a:prstGeom prst="roundRect">
              <a:avLst>
                <a:gd name="adj" fmla="val 16667"/>
              </a:avLst>
            </a:prstGeom>
            <a:solidFill>
              <a:srgbClr val="23481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483" name="Google Shape;1483;p49" descr="Google Shape;1941;p53"/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6225" y="7415775"/>
            <a:ext cx="1370410" cy="1509713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603" y="0"/>
                </a:moveTo>
                <a:cubicBezTo>
                  <a:pt x="1615" y="0"/>
                  <a:pt x="0" y="1466"/>
                  <a:pt x="0" y="3271"/>
                </a:cubicBezTo>
                <a:lnTo>
                  <a:pt x="0" y="18329"/>
                </a:lnTo>
                <a:cubicBezTo>
                  <a:pt x="0" y="20134"/>
                  <a:pt x="1615" y="21600"/>
                  <a:pt x="3603" y="21600"/>
                </a:cubicBezTo>
                <a:lnTo>
                  <a:pt x="17997" y="21600"/>
                </a:lnTo>
                <a:cubicBezTo>
                  <a:pt x="19985" y="21600"/>
                  <a:pt x="21600" y="20134"/>
                  <a:pt x="21600" y="18329"/>
                </a:cubicBezTo>
                <a:lnTo>
                  <a:pt x="21600" y="3271"/>
                </a:lnTo>
                <a:cubicBezTo>
                  <a:pt x="21600" y="1466"/>
                  <a:pt x="19985" y="0"/>
                  <a:pt x="17997" y="0"/>
                </a:cubicBezTo>
                <a:lnTo>
                  <a:pt x="3603" y="0"/>
                </a:lnTo>
                <a:close/>
              </a:path>
            </a:pathLst>
          </a:cu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484" name="Google Shape;1484;p49" descr="Google Shape;1942;p53"/>
          <p:cNvPicPr preferRelativeResize="0"/>
          <p:nvPr/>
        </p:nvPicPr>
        <p:blipFill rotWithShape="1"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6225" y="5688624"/>
            <a:ext cx="1370410" cy="151249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603" y="0"/>
                </a:moveTo>
                <a:cubicBezTo>
                  <a:pt x="1615" y="0"/>
                  <a:pt x="0" y="1463"/>
                  <a:pt x="0" y="3265"/>
                </a:cubicBezTo>
                <a:lnTo>
                  <a:pt x="0" y="18341"/>
                </a:lnTo>
                <a:cubicBezTo>
                  <a:pt x="0" y="20142"/>
                  <a:pt x="1615" y="21600"/>
                  <a:pt x="3603" y="21600"/>
                </a:cubicBezTo>
                <a:lnTo>
                  <a:pt x="17997" y="21600"/>
                </a:lnTo>
                <a:cubicBezTo>
                  <a:pt x="19985" y="21600"/>
                  <a:pt x="21600" y="20142"/>
                  <a:pt x="21600" y="18341"/>
                </a:cubicBezTo>
                <a:lnTo>
                  <a:pt x="21600" y="3265"/>
                </a:lnTo>
                <a:cubicBezTo>
                  <a:pt x="21600" y="1463"/>
                  <a:pt x="19985" y="0"/>
                  <a:pt x="17997" y="0"/>
                </a:cubicBezTo>
                <a:lnTo>
                  <a:pt x="3603" y="0"/>
                </a:lnTo>
                <a:close/>
              </a:path>
            </a:pathLst>
          </a:cu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</p:pic>
      <p:grpSp>
        <p:nvGrpSpPr>
          <p:cNvPr id="1485" name="Google Shape;1485;p49"/>
          <p:cNvGrpSpPr/>
          <p:nvPr/>
        </p:nvGrpSpPr>
        <p:grpSpPr>
          <a:xfrm>
            <a:off x="5620599" y="9221313"/>
            <a:ext cx="369902" cy="392332"/>
            <a:chOff x="0" y="-1"/>
            <a:chExt cx="369900" cy="392331"/>
          </a:xfrm>
        </p:grpSpPr>
        <p:pic>
          <p:nvPicPr>
            <p:cNvPr id="1486" name="Google Shape;1486;p49" descr="Google Shape;1944;p53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24" y="22479"/>
              <a:ext cx="369852" cy="3698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87" name="Google Shape;1487;p49"/>
            <p:cNvSpPr txBox="1"/>
            <p:nvPr/>
          </p:nvSpPr>
          <p:spPr>
            <a:xfrm>
              <a:off x="0" y="-1"/>
              <a:ext cx="369900" cy="3802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/>
            </a:p>
          </p:txBody>
        </p:sp>
      </p:grpSp>
      <p:pic>
        <p:nvPicPr>
          <p:cNvPr id="1488" name="Google Shape;1488;p49" descr="Google Shape;1946;p53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6556499" y="1550"/>
            <a:ext cx="6576302" cy="8018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9" name="Google Shape;1489;p49" descr="Google Shape;1947;p53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6556499" y="5425"/>
            <a:ext cx="11716526" cy="3165550"/>
          </a:xfrm>
          <a:prstGeom prst="rect">
            <a:avLst/>
          </a:prstGeom>
          <a:noFill/>
          <a:ln>
            <a:noFill/>
          </a:ln>
        </p:spPr>
      </p:pic>
      <p:sp>
        <p:nvSpPr>
          <p:cNvPr id="1490" name="Google Shape;1490;p49"/>
          <p:cNvSpPr txBox="1"/>
          <p:nvPr/>
        </p:nvSpPr>
        <p:spPr>
          <a:xfrm>
            <a:off x="6953700" y="534449"/>
            <a:ext cx="9513301" cy="622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SIMPLY: просто, строго, красиво</a:t>
            </a:r>
            <a:endParaRPr/>
          </a:p>
        </p:txBody>
      </p:sp>
      <p:pic>
        <p:nvPicPr>
          <p:cNvPr id="1492" name="Google Shape;1492;p49" descr="Google Shape;1950;p53"/>
          <p:cNvPicPr preferRelativeResize="0"/>
          <p:nvPr/>
        </p:nvPicPr>
        <p:blipFill rotWithShape="1">
          <a:blip r:embed="rId1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709637" y="8678815"/>
            <a:ext cx="808885" cy="392326"/>
          </a:xfrm>
          <a:prstGeom prst="rect">
            <a:avLst/>
          </a:prstGeom>
          <a:noFill/>
          <a:ln>
            <a:noFill/>
          </a:ln>
        </p:spPr>
      </p:pic>
      <p:sp>
        <p:nvSpPr>
          <p:cNvPr id="1493" name="Google Shape;1493;p49"/>
          <p:cNvSpPr txBox="1"/>
          <p:nvPr/>
        </p:nvSpPr>
        <p:spPr>
          <a:xfrm>
            <a:off x="6951026" y="1390600"/>
            <a:ext cx="10567501" cy="759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Классическое сочетание для простого бизнес-набора: </a:t>
            </a:r>
            <a:b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при адекватных затратах — статус, польза, возможность нанесения.</a:t>
            </a:r>
            <a:endParaRPr/>
          </a:p>
        </p:txBody>
      </p:sp>
      <p:pic>
        <p:nvPicPr>
          <p:cNvPr id="1494" name="Google Shape;1494;p49"/>
          <p:cNvPicPr preferRelativeResize="0"/>
          <p:nvPr/>
        </p:nvPicPr>
        <p:blipFill>
          <a:blip r:embed="rId1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7325" y="3865685"/>
            <a:ext cx="619324" cy="4644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5" name="Google Shape;1495;p49"/>
          <p:cNvPicPr preferRelativeResize="0"/>
          <p:nvPr/>
        </p:nvPicPr>
        <p:blipFill>
          <a:blip r:embed="rId1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518558">
            <a:off x="13946600" y="5799359"/>
            <a:ext cx="1228724" cy="1291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6" name="Google Shape;1496;p49" title="38.png"/>
          <p:cNvPicPr preferRelativeResize="0"/>
          <p:nvPr/>
        </p:nvPicPr>
        <p:blipFill rotWithShape="1">
          <a:blip r:embed="rId2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98561">
            <a:off x="3036804" y="5516275"/>
            <a:ext cx="502704" cy="7259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7" name="Google Shape;1497;p49"/>
          <p:cNvPicPr preferRelativeResize="0"/>
          <p:nvPr/>
        </p:nvPicPr>
        <p:blipFill rotWithShape="1">
          <a:blip r:embed="rId2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3600020">
            <a:off x="2356660" y="1754180"/>
            <a:ext cx="701105" cy="6031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4" title="13625-35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50000" y="0"/>
            <a:ext cx="13498274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4" descr="Google Shape;98;p8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87067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4" descr="Google Shape;99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0800000" flipH="1">
            <a:off x="0" y="7121449"/>
            <a:ext cx="9315450" cy="3165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4" descr="Google Shape;100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0800000" flipH="1">
            <a:off x="8687224" y="7121449"/>
            <a:ext cx="9598100" cy="3165551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4"/>
          <p:cNvSpPr txBox="1"/>
          <p:nvPr/>
        </p:nvSpPr>
        <p:spPr>
          <a:xfrm>
            <a:off x="386974" y="9106324"/>
            <a:ext cx="15750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  <a:hlinkClick r:id="rId6"/>
              </a:rPr>
              <a:t>арт</a:t>
            </a:r>
            <a:r>
              <a:rPr lang="en-US" sz="1700" b="1" i="0" u="sng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  <a:hlinkClick r:id="rId6"/>
              </a:rPr>
              <a:t>. 13627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111" name="Google Shape;111;p4"/>
          <p:cNvSpPr txBox="1"/>
          <p:nvPr/>
        </p:nvSpPr>
        <p:spPr>
          <a:xfrm>
            <a:off x="386974" y="8721074"/>
            <a:ext cx="1449902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IRON</a:t>
            </a:r>
            <a:endParaRPr/>
          </a:p>
        </p:txBody>
      </p:sp>
      <p:sp>
        <p:nvSpPr>
          <p:cNvPr id="112" name="Google Shape;112;p4"/>
          <p:cNvSpPr txBox="1"/>
          <p:nvPr/>
        </p:nvSpPr>
        <p:spPr>
          <a:xfrm>
            <a:off x="386975" y="9491574"/>
            <a:ext cx="6835800" cy="505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Кружка 420 мл,</a:t>
            </a:r>
            <a:br>
              <a:rPr lang="en-US" sz="1400" b="0" i="0" u="none" strike="noStrike" cap="non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фарфор</a:t>
            </a:r>
            <a:endParaRPr/>
          </a:p>
        </p:txBody>
      </p:sp>
      <p:sp>
        <p:nvSpPr>
          <p:cNvPr id="113" name="Google Shape;113;p4"/>
          <p:cNvSpPr txBox="1"/>
          <p:nvPr/>
        </p:nvSpPr>
        <p:spPr>
          <a:xfrm>
            <a:off x="9256193" y="9147374"/>
            <a:ext cx="1927200" cy="321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286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  <a:hlinkClick r:id="rId7"/>
              </a:rPr>
              <a:t>арт</a:t>
            </a:r>
            <a:r>
              <a:rPr lang="en-US" sz="1700" b="1" i="0" u="sng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  <a:hlinkClick r:id="rId7"/>
              </a:rPr>
              <a:t>. 13625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114" name="Google Shape;114;p4"/>
          <p:cNvSpPr txBox="1"/>
          <p:nvPr/>
        </p:nvSpPr>
        <p:spPr>
          <a:xfrm>
            <a:off x="9243438" y="8721100"/>
            <a:ext cx="4683601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Бочка</a:t>
            </a:r>
            <a:endParaRPr/>
          </a:p>
        </p:txBody>
      </p:sp>
      <p:sp>
        <p:nvSpPr>
          <p:cNvPr id="115" name="Google Shape;115;p4"/>
          <p:cNvSpPr txBox="1"/>
          <p:nvPr/>
        </p:nvSpPr>
        <p:spPr>
          <a:xfrm>
            <a:off x="9243446" y="9499049"/>
            <a:ext cx="7318501" cy="491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 dirty="0" err="1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Фарфоровая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кружка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«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Бочка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»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выполнена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в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форме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барреля</a:t>
            </a:r>
            <a:r>
              <a:rPr lang="ru-RU" sz="1400" b="0" i="0" u="none" strike="noStrike" cap="none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—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ru-RU" sz="1400" b="0" i="0" u="none" strike="noStrike" cap="none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/>
            </a:r>
            <a:br>
              <a:rPr lang="ru-RU" sz="1400" b="0" i="0" u="none" strike="noStrike" cap="none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 dirty="0" err="1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емкости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для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хранения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и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перевозки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нефти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 280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мл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подарочной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упаковке</a:t>
            </a:r>
            <a:endParaRPr dirty="0"/>
          </a:p>
        </p:txBody>
      </p:sp>
      <p:grpSp>
        <p:nvGrpSpPr>
          <p:cNvPr id="116" name="Google Shape;116;p4"/>
          <p:cNvGrpSpPr/>
          <p:nvPr/>
        </p:nvGrpSpPr>
        <p:grpSpPr>
          <a:xfrm>
            <a:off x="17072716" y="9674090"/>
            <a:ext cx="619331" cy="251437"/>
            <a:chOff x="-1" y="0"/>
            <a:chExt cx="619329" cy="251435"/>
          </a:xfrm>
        </p:grpSpPr>
        <p:sp>
          <p:nvSpPr>
            <p:cNvPr id="117" name="Google Shape;117;p4"/>
            <p:cNvSpPr/>
            <p:nvPr/>
          </p:nvSpPr>
          <p:spPr>
            <a:xfrm>
              <a:off x="321928" y="0"/>
              <a:ext cx="297400" cy="251435"/>
            </a:xfrm>
            <a:prstGeom prst="roundRect">
              <a:avLst>
                <a:gd name="adj" fmla="val 16667"/>
              </a:avLst>
            </a:prstGeom>
            <a:solidFill>
              <a:srgbClr val="000000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-1" y="0"/>
              <a:ext cx="297401" cy="25143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 cap="flat" cmpd="sng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9" name="Google Shape;119;p4"/>
          <p:cNvSpPr txBox="1"/>
          <p:nvPr/>
        </p:nvSpPr>
        <p:spPr>
          <a:xfrm>
            <a:off x="368694" y="357543"/>
            <a:ext cx="6081302" cy="622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Не просто кружки</a:t>
            </a:r>
            <a:endParaRPr/>
          </a:p>
        </p:txBody>
      </p:sp>
      <p:sp>
        <p:nvSpPr>
          <p:cNvPr id="120" name="Google Shape;120;p4"/>
          <p:cNvSpPr txBox="1"/>
          <p:nvPr/>
        </p:nvSpPr>
        <p:spPr>
          <a:xfrm>
            <a:off x="386334" y="1162000"/>
            <a:ext cx="8078101" cy="101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Небанальное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чаепитие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lang="ru-RU" dirty="0"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Montserrat"/>
              <a:buNone/>
            </a:pPr>
            <a:r>
              <a:rPr lang="ru-RU" sz="3800" b="1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lang="ru-RU" dirty="0"/>
          </a:p>
        </p:txBody>
      </p:sp>
      <p:pic>
        <p:nvPicPr>
          <p:cNvPr id="121" name="Google Shape;121;p4"/>
          <p:cNvPicPr preferRelativeResize="0"/>
          <p:nvPr/>
        </p:nvPicPr>
        <p:blipFill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8024" y="8536099"/>
            <a:ext cx="967450" cy="725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2" name="Google Shape;1502;g35c3f029a90_0_19" title="umit-yildirim-3M9ZErOt3Rs-unsplash.jp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0287002" cy="10286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3" name="Google Shape;1503;g35c3f029a90_0_19" descr="Google Shape;624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5400000">
            <a:off x="3595763" y="-4216717"/>
            <a:ext cx="3095474" cy="10306196"/>
          </a:xfrm>
          <a:prstGeom prst="rect">
            <a:avLst/>
          </a:prstGeom>
          <a:noFill/>
          <a:ln>
            <a:noFill/>
          </a:ln>
        </p:spPr>
      </p:pic>
      <p:sp>
        <p:nvSpPr>
          <p:cNvPr id="1504" name="Google Shape;1504;g35c3f029a90_0_19"/>
          <p:cNvSpPr/>
          <p:nvPr/>
        </p:nvSpPr>
        <p:spPr>
          <a:xfrm>
            <a:off x="10287000" y="1550"/>
            <a:ext cx="8001000" cy="10287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5" name="Google Shape;1505;g35c3f029a90_0_19" descr="Google Shape;624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01074" y="-19200"/>
            <a:ext cx="7045925" cy="10306202"/>
          </a:xfrm>
          <a:prstGeom prst="rect">
            <a:avLst/>
          </a:prstGeom>
          <a:noFill/>
          <a:ln>
            <a:noFill/>
          </a:ln>
        </p:spPr>
      </p:pic>
      <p:sp>
        <p:nvSpPr>
          <p:cNvPr id="1506" name="Google Shape;1506;g35c3f029a90_0_19"/>
          <p:cNvSpPr/>
          <p:nvPr/>
        </p:nvSpPr>
        <p:spPr>
          <a:xfrm>
            <a:off x="10259500" y="3700525"/>
            <a:ext cx="7725300" cy="6213600"/>
          </a:xfrm>
          <a:prstGeom prst="roundRect">
            <a:avLst>
              <a:gd name="adj" fmla="val 3508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g35c3f029a90_0_19"/>
          <p:cNvSpPr/>
          <p:nvPr/>
        </p:nvSpPr>
        <p:spPr>
          <a:xfrm>
            <a:off x="10259525" y="320625"/>
            <a:ext cx="7725300" cy="30786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9" name="Google Shape;1509;g35c3f029a90_0_19"/>
          <p:cNvSpPr txBox="1"/>
          <p:nvPr/>
        </p:nvSpPr>
        <p:spPr>
          <a:xfrm>
            <a:off x="10951275" y="670099"/>
            <a:ext cx="4934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GYM</a:t>
            </a:r>
            <a:endParaRPr/>
          </a:p>
        </p:txBody>
      </p:sp>
      <p:sp>
        <p:nvSpPr>
          <p:cNvPr id="1510" name="Google Shape;1510;g35c3f029a90_0_19"/>
          <p:cNvSpPr txBox="1"/>
          <p:nvPr/>
        </p:nvSpPr>
        <p:spPr>
          <a:xfrm>
            <a:off x="10951268" y="3920113"/>
            <a:ext cx="3227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ROBYN 170</a:t>
            </a:r>
            <a:endParaRPr/>
          </a:p>
        </p:txBody>
      </p:sp>
      <p:sp>
        <p:nvSpPr>
          <p:cNvPr id="1511" name="Google Shape;1511;g35c3f029a90_0_19"/>
          <p:cNvSpPr txBox="1"/>
          <p:nvPr/>
        </p:nvSpPr>
        <p:spPr>
          <a:xfrm>
            <a:off x="10951273" y="2893454"/>
            <a:ext cx="15096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5"/>
              </a:rPr>
              <a:t>арт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5"/>
              </a:rPr>
              <a:t>. 16814</a:t>
            </a:r>
            <a:endParaRPr dirty="0">
              <a:solidFill>
                <a:srgbClr val="9B9999"/>
              </a:solidFill>
            </a:endParaRPr>
          </a:p>
        </p:txBody>
      </p:sp>
      <p:pic>
        <p:nvPicPr>
          <p:cNvPr id="1512" name="Google Shape;1512;g35c3f029a90_0_19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33600" y="681492"/>
            <a:ext cx="3646375" cy="2509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 descr="Куртка-парка унисекс ROBYN 170">
            <a:extLst>
              <a:ext uri="{FF2B5EF4-FFF2-40B4-BE49-F238E27FC236}">
                <a16:creationId xmlns:a16="http://schemas.microsoft.com/office/drawing/2014/main" id="{5A2F4692-998E-5B10-7C6D-ADD54AD7A5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60832" y="4529899"/>
            <a:ext cx="5007551" cy="5007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13" name="Google Shape;1513;g35c3f029a90_0_19"/>
          <p:cNvSpPr txBox="1"/>
          <p:nvPr/>
        </p:nvSpPr>
        <p:spPr>
          <a:xfrm>
            <a:off x="10951273" y="9312719"/>
            <a:ext cx="18165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8"/>
              </a:rPr>
              <a:t>арт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8"/>
              </a:rPr>
              <a:t>. 702109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1514" name="Google Shape;1514;g35c3f029a90_0_19"/>
          <p:cNvSpPr txBox="1"/>
          <p:nvPr/>
        </p:nvSpPr>
        <p:spPr>
          <a:xfrm>
            <a:off x="10951275" y="4422199"/>
            <a:ext cx="55005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Куртка-парка унисекс</a:t>
            </a:r>
            <a:endParaRPr/>
          </a:p>
        </p:txBody>
      </p:sp>
      <p:sp>
        <p:nvSpPr>
          <p:cNvPr id="1515" name="Google Shape;1515;g35c3f029a90_0_19"/>
          <p:cNvSpPr txBox="1"/>
          <p:nvPr/>
        </p:nvSpPr>
        <p:spPr>
          <a:xfrm>
            <a:off x="10951380" y="1117783"/>
            <a:ext cx="32907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Сумка спортивная</a:t>
            </a:r>
            <a:endParaRPr/>
          </a:p>
        </p:txBody>
      </p:sp>
      <p:pic>
        <p:nvPicPr>
          <p:cNvPr id="1516" name="Google Shape;1516;g35c3f029a90_0_19" descr="Google Shape;1926;p53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66901" y="681500"/>
            <a:ext cx="619326" cy="278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7" name="Google Shape;1517;g35c3f029a90_0_19"/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167275" y="1440424"/>
            <a:ext cx="1370412" cy="123071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234" y="0"/>
                </a:moveTo>
                <a:cubicBezTo>
                  <a:pt x="1448" y="0"/>
                  <a:pt x="0" y="1613"/>
                  <a:pt x="0" y="3601"/>
                </a:cubicBezTo>
                <a:lnTo>
                  <a:pt x="0" y="18006"/>
                </a:lnTo>
                <a:cubicBezTo>
                  <a:pt x="0" y="19994"/>
                  <a:pt x="1448" y="21600"/>
                  <a:pt x="3234" y="21600"/>
                </a:cubicBezTo>
                <a:lnTo>
                  <a:pt x="18366" y="21600"/>
                </a:lnTo>
                <a:cubicBezTo>
                  <a:pt x="20152" y="21600"/>
                  <a:pt x="21600" y="19994"/>
                  <a:pt x="21600" y="18006"/>
                </a:cubicBezTo>
                <a:lnTo>
                  <a:pt x="21600" y="3601"/>
                </a:lnTo>
                <a:cubicBezTo>
                  <a:pt x="21600" y="1613"/>
                  <a:pt x="20152" y="0"/>
                  <a:pt x="18366" y="0"/>
                </a:cubicBezTo>
                <a:lnTo>
                  <a:pt x="3234" y="0"/>
                </a:lnTo>
                <a:close/>
              </a:path>
            </a:pathLst>
          </a:custGeom>
          <a:noFill/>
          <a:ln>
            <a:noFill/>
          </a:ln>
        </p:spPr>
      </p:pic>
      <p:grpSp>
        <p:nvGrpSpPr>
          <p:cNvPr id="1518" name="Google Shape;1518;g35c3f029a90_0_19"/>
          <p:cNvGrpSpPr/>
          <p:nvPr/>
        </p:nvGrpSpPr>
        <p:grpSpPr>
          <a:xfrm>
            <a:off x="16980487" y="2977509"/>
            <a:ext cx="497169" cy="133200"/>
            <a:chOff x="339735" y="50"/>
            <a:chExt cx="497169" cy="133200"/>
          </a:xfrm>
        </p:grpSpPr>
        <p:sp>
          <p:nvSpPr>
            <p:cNvPr id="1519" name="Google Shape;1519;g35c3f029a90_0_19"/>
            <p:cNvSpPr/>
            <p:nvPr/>
          </p:nvSpPr>
          <p:spPr>
            <a:xfrm>
              <a:off x="339735" y="5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0" name="Google Shape;1520;g35c3f029a90_0_19"/>
            <p:cNvSpPr/>
            <p:nvPr/>
          </p:nvSpPr>
          <p:spPr>
            <a:xfrm>
              <a:off x="509570" y="5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rgbClr val="073763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1" name="Google Shape;1521;g35c3f029a90_0_19"/>
            <p:cNvSpPr/>
            <p:nvPr/>
          </p:nvSpPr>
          <p:spPr>
            <a:xfrm>
              <a:off x="679404" y="5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rgbClr val="B7B7B7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22" name="Google Shape;1522;g35c3f029a90_0_19"/>
          <p:cNvGrpSpPr/>
          <p:nvPr/>
        </p:nvGrpSpPr>
        <p:grpSpPr>
          <a:xfrm>
            <a:off x="17091624" y="9221313"/>
            <a:ext cx="369900" cy="400200"/>
            <a:chOff x="0" y="-1"/>
            <a:chExt cx="369900" cy="400200"/>
          </a:xfrm>
        </p:grpSpPr>
        <p:pic>
          <p:nvPicPr>
            <p:cNvPr id="1523" name="Google Shape;1523;g35c3f029a90_0_19" descr="Google Shape;1944;p53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24" y="22479"/>
              <a:ext cx="369852" cy="3698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24" name="Google Shape;1524;g35c3f029a90_0_19"/>
            <p:cNvSpPr txBox="1"/>
            <p:nvPr/>
          </p:nvSpPr>
          <p:spPr>
            <a:xfrm>
              <a:off x="0" y="-1"/>
              <a:ext cx="3699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7</a:t>
              </a:r>
              <a:endParaRPr/>
            </a:p>
          </p:txBody>
        </p:sp>
      </p:grpSp>
      <p:pic>
        <p:nvPicPr>
          <p:cNvPr id="1525" name="Google Shape;1525;g35c3f029a90_0_19" descr="Google Shape;1949;p53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66901" y="4390700"/>
            <a:ext cx="619326" cy="278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6" name="Google Shape;1526;g35c3f029a90_0_19"/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167150" y="7035276"/>
            <a:ext cx="1370400" cy="20562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9B9999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527" name="Google Shape;1527;g35c3f029a90_0_19"/>
          <p:cNvPicPr preferRelativeResize="0"/>
          <p:nvPr/>
        </p:nvPicPr>
        <p:blipFill rotWithShape="1"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167150" y="4829549"/>
            <a:ext cx="1370400" cy="20562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9B9999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528" name="Google Shape;1528;g35c3f029a90_0_19"/>
          <p:cNvSpPr txBox="1"/>
          <p:nvPr/>
        </p:nvSpPr>
        <p:spPr>
          <a:xfrm>
            <a:off x="492825" y="320625"/>
            <a:ext cx="12699900" cy="12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000"/>
              <a:buFont typeface="Montserrat"/>
              <a:buNone/>
            </a:pPr>
            <a:r>
              <a:rPr lang="en-US" sz="4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Уверенность в любом месте</a:t>
            </a:r>
            <a:endParaRPr sz="4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000"/>
              <a:buFont typeface="Montserrat"/>
              <a:buNone/>
            </a:pPr>
            <a:r>
              <a:rPr lang="en-US" sz="4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и в любую погоду</a:t>
            </a:r>
            <a:endParaRPr sz="4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29" name="Google Shape;1529;g35c3f029a90_0_19" title="39.png"/>
          <p:cNvPicPr preferRelativeResize="0"/>
          <p:nvPr/>
        </p:nvPicPr>
        <p:blipFill rotWithShape="1"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795" r="19795"/>
          <a:stretch/>
        </p:blipFill>
        <p:spPr>
          <a:xfrm>
            <a:off x="3139575" y="0"/>
            <a:ext cx="6214023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0" name="Google Shape;1530;g35c3f029a90_0_19"/>
          <p:cNvPicPr preferRelativeResize="0"/>
          <p:nvPr/>
        </p:nvPicPr>
        <p:blipFill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19399" y="3882125"/>
            <a:ext cx="619326" cy="4644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1" name="Google Shape;1531;g35c3f029a90_0_19"/>
          <p:cNvPicPr preferRelativeResize="0"/>
          <p:nvPr/>
        </p:nvPicPr>
        <p:blipFill>
          <a:blip r:embed="rId1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">
            <a:off x="14178374" y="6331700"/>
            <a:ext cx="236350" cy="19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2" name="Google Shape;1532;g35c3f029a90_0_19"/>
          <p:cNvPicPr preferRelativeResize="0"/>
          <p:nvPr/>
        </p:nvPicPr>
        <p:blipFill>
          <a:blip r:embed="rId1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81848" y="2075954"/>
            <a:ext cx="549875" cy="572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3" name="Google Shape;1533;g35c3f029a90_0_19"/>
          <p:cNvPicPr preferRelativeResize="0"/>
          <p:nvPr/>
        </p:nvPicPr>
        <p:blipFill>
          <a:blip r:embed="rId1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">
            <a:off x="7087250" y="4118500"/>
            <a:ext cx="198050" cy="228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8" name="Google Shape;1538;p52" descr="Google Shape;2026;p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59674" y="0"/>
            <a:ext cx="9228327" cy="10287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9" name="Google Shape;1539;p52" title="40.png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736" r="7612" b="11352"/>
          <a:stretch/>
        </p:blipFill>
        <p:spPr>
          <a:xfrm>
            <a:off x="0" y="0"/>
            <a:ext cx="11191778" cy="102869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0" name="Google Shape;1540;p52" descr="Google Shape;2028;p56"/>
          <p:cNvPicPr preferRelativeResize="0"/>
          <p:nvPr/>
        </p:nvPicPr>
        <p:blipFill rotWithShape="1">
          <a:blip r:embed="rId5">
            <a:alphaModFix amt="52000"/>
          </a:blip>
          <a:srcRect/>
          <a:stretch/>
        </p:blipFill>
        <p:spPr>
          <a:xfrm rot="5400000" flipH="1">
            <a:off x="4273824" y="3310573"/>
            <a:ext cx="10296077" cy="3674926"/>
          </a:xfrm>
          <a:prstGeom prst="rect">
            <a:avLst/>
          </a:prstGeom>
          <a:noFill/>
          <a:ln>
            <a:noFill/>
          </a:ln>
        </p:spPr>
      </p:pic>
      <p:sp>
        <p:nvSpPr>
          <p:cNvPr id="1541" name="Google Shape;1541;p52"/>
          <p:cNvSpPr txBox="1"/>
          <p:nvPr/>
        </p:nvSpPr>
        <p:spPr>
          <a:xfrm>
            <a:off x="445222" y="9078375"/>
            <a:ext cx="21489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6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6"/>
              </a:rPr>
              <a:t>. 33901</a:t>
            </a:r>
            <a:endParaRPr dirty="0"/>
          </a:p>
        </p:txBody>
      </p:sp>
      <p:sp>
        <p:nvSpPr>
          <p:cNvPr id="1542" name="Google Shape;1542;p52"/>
          <p:cNvSpPr txBox="1"/>
          <p:nvPr/>
        </p:nvSpPr>
        <p:spPr>
          <a:xfrm>
            <a:off x="447921" y="8660887"/>
            <a:ext cx="2487900" cy="4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600"/>
              <a:buFont typeface="Montserrat"/>
              <a:buNone/>
            </a:pPr>
            <a:r>
              <a:rPr lang="en-US" sz="26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HELIX</a:t>
            </a:r>
            <a:endParaRPr/>
          </a:p>
        </p:txBody>
      </p:sp>
      <p:sp>
        <p:nvSpPr>
          <p:cNvPr id="1543" name="Google Shape;1543;p52"/>
          <p:cNvSpPr txBox="1"/>
          <p:nvPr/>
        </p:nvSpPr>
        <p:spPr>
          <a:xfrm>
            <a:off x="447925" y="9482574"/>
            <a:ext cx="7031400" cy="7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Блокнот на двойной пружине бренда Y-Note, 143 х 205 мм, </a:t>
            </a:r>
            <a:br>
              <a:rPr lang="en-US" sz="1400" b="0" i="0" u="none" strike="noStrike" cap="none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обложка из чёрного картона, 7 цветов пружины, 80 листов в линейку</a:t>
            </a:r>
            <a:endParaRPr/>
          </a:p>
        </p:txBody>
      </p:sp>
      <p:grpSp>
        <p:nvGrpSpPr>
          <p:cNvPr id="1544" name="Google Shape;1544;p52"/>
          <p:cNvGrpSpPr/>
          <p:nvPr/>
        </p:nvGrpSpPr>
        <p:grpSpPr>
          <a:xfrm>
            <a:off x="10359137" y="9479764"/>
            <a:ext cx="369900" cy="400200"/>
            <a:chOff x="0" y="-1"/>
            <a:chExt cx="369900" cy="400200"/>
          </a:xfrm>
        </p:grpSpPr>
        <p:pic>
          <p:nvPicPr>
            <p:cNvPr id="1545" name="Google Shape;1545;p52" descr="Google Shape;2033;p56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24" y="22479"/>
              <a:ext cx="369852" cy="3698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46" name="Google Shape;1546;p52"/>
            <p:cNvSpPr txBox="1"/>
            <p:nvPr/>
          </p:nvSpPr>
          <p:spPr>
            <a:xfrm>
              <a:off x="0" y="-1"/>
              <a:ext cx="3699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/>
            </a:p>
          </p:txBody>
        </p:sp>
      </p:grpSp>
      <p:pic>
        <p:nvPicPr>
          <p:cNvPr id="1547" name="Google Shape;1547;p52" descr="Google Shape;2035;p56"/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43513" y="9483691"/>
            <a:ext cx="808885" cy="392326"/>
          </a:xfrm>
          <a:prstGeom prst="rect">
            <a:avLst/>
          </a:prstGeom>
          <a:noFill/>
          <a:ln>
            <a:noFill/>
          </a:ln>
        </p:spPr>
      </p:pic>
      <p:sp>
        <p:nvSpPr>
          <p:cNvPr id="1548" name="Google Shape;1548;p52"/>
          <p:cNvSpPr/>
          <p:nvPr/>
        </p:nvSpPr>
        <p:spPr>
          <a:xfrm>
            <a:off x="11069100" y="1550"/>
            <a:ext cx="7218900" cy="102870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9" name="Google Shape;1549;p52"/>
          <p:cNvSpPr/>
          <p:nvPr/>
        </p:nvSpPr>
        <p:spPr>
          <a:xfrm>
            <a:off x="11494799" y="3730576"/>
            <a:ext cx="6367500" cy="6177300"/>
          </a:xfrm>
          <a:prstGeom prst="roundRect">
            <a:avLst>
              <a:gd name="adj" fmla="val 324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50" name="Google Shape;1550;p52" descr="Google Shape;2038;p5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2114475" y="5103300"/>
            <a:ext cx="4341851" cy="4341683"/>
          </a:xfrm>
          <a:prstGeom prst="rect">
            <a:avLst/>
          </a:prstGeom>
          <a:noFill/>
          <a:ln>
            <a:noFill/>
          </a:ln>
        </p:spPr>
      </p:pic>
      <p:sp>
        <p:nvSpPr>
          <p:cNvPr id="1551" name="Google Shape;1551;p52"/>
          <p:cNvSpPr/>
          <p:nvPr/>
        </p:nvSpPr>
        <p:spPr>
          <a:xfrm>
            <a:off x="11494799" y="455313"/>
            <a:ext cx="6367500" cy="28386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2" name="Google Shape;1552;p52"/>
          <p:cNvSpPr txBox="1"/>
          <p:nvPr/>
        </p:nvSpPr>
        <p:spPr>
          <a:xfrm>
            <a:off x="11733375" y="670099"/>
            <a:ext cx="4934100" cy="3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TRINITY</a:t>
            </a:r>
            <a:endParaRPr/>
          </a:p>
        </p:txBody>
      </p:sp>
      <p:sp>
        <p:nvSpPr>
          <p:cNvPr id="1553" name="Google Shape;1553;p52"/>
          <p:cNvSpPr txBox="1"/>
          <p:nvPr/>
        </p:nvSpPr>
        <p:spPr>
          <a:xfrm>
            <a:off x="11733369" y="3996313"/>
            <a:ext cx="3227100" cy="3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HELIX MINI</a:t>
            </a:r>
            <a:endParaRPr/>
          </a:p>
        </p:txBody>
      </p:sp>
      <p:sp>
        <p:nvSpPr>
          <p:cNvPr id="1554" name="Google Shape;1554;p52"/>
          <p:cNvSpPr txBox="1"/>
          <p:nvPr/>
        </p:nvSpPr>
        <p:spPr>
          <a:xfrm>
            <a:off x="11733372" y="2893454"/>
            <a:ext cx="15096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0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0"/>
              </a:rPr>
              <a:t>. 32832</a:t>
            </a:r>
            <a:endParaRPr dirty="0"/>
          </a:p>
        </p:txBody>
      </p:sp>
      <p:sp>
        <p:nvSpPr>
          <p:cNvPr id="1555" name="Google Shape;1555;p52"/>
          <p:cNvSpPr txBox="1"/>
          <p:nvPr/>
        </p:nvSpPr>
        <p:spPr>
          <a:xfrm>
            <a:off x="11733372" y="9388919"/>
            <a:ext cx="18165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4"/>
                  </a:ext>
                </a:extLst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2"/>
              </a:rPr>
              <a:t>. 33902</a:t>
            </a:r>
            <a:endParaRPr dirty="0"/>
          </a:p>
        </p:txBody>
      </p:sp>
      <p:sp>
        <p:nvSpPr>
          <p:cNvPr id="1556" name="Google Shape;1556;p52"/>
          <p:cNvSpPr txBox="1"/>
          <p:nvPr/>
        </p:nvSpPr>
        <p:spPr>
          <a:xfrm>
            <a:off x="11733375" y="4498399"/>
            <a:ext cx="4142400" cy="49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Блокнот 105 х 150 мм, 7 цветов пружины, </a:t>
            </a:r>
            <a:br>
              <a:rPr lang="en-US" sz="1400" b="0" i="0" u="none" strike="noStrike" cap="none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50 листов в клетку</a:t>
            </a:r>
            <a:endParaRPr/>
          </a:p>
        </p:txBody>
      </p:sp>
      <p:pic>
        <p:nvPicPr>
          <p:cNvPr id="1557" name="Google Shape;1557;p52" descr="Google Shape;2045;p56"/>
          <p:cNvPicPr preferRelativeResize="0"/>
          <p:nvPr/>
        </p:nvPicPr>
        <p:blipFill rotWithShape="1"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155325" y="730440"/>
            <a:ext cx="2487772" cy="2457056"/>
          </a:xfrm>
          <a:prstGeom prst="rect">
            <a:avLst/>
          </a:prstGeom>
          <a:noFill/>
          <a:ln>
            <a:noFill/>
          </a:ln>
        </p:spPr>
      </p:pic>
      <p:sp>
        <p:nvSpPr>
          <p:cNvPr id="1558" name="Google Shape;1558;p52"/>
          <p:cNvSpPr txBox="1"/>
          <p:nvPr/>
        </p:nvSpPr>
        <p:spPr>
          <a:xfrm>
            <a:off x="11733479" y="1117783"/>
            <a:ext cx="3290700" cy="49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Карандаш чёрнографитный трёхгранный с ластиком</a:t>
            </a:r>
            <a:endParaRPr/>
          </a:p>
        </p:txBody>
      </p:sp>
      <p:pic>
        <p:nvPicPr>
          <p:cNvPr id="1560" name="Google Shape;1560;p52" descr="Google Shape;2048;p56"/>
          <p:cNvPicPr preferRelativeResize="0"/>
          <p:nvPr/>
        </p:nvPicPr>
        <p:blipFill rotWithShape="1"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09624" y="1216624"/>
            <a:ext cx="1370412" cy="123071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234" y="0"/>
                </a:moveTo>
                <a:cubicBezTo>
                  <a:pt x="1448" y="0"/>
                  <a:pt x="0" y="1613"/>
                  <a:pt x="0" y="3601"/>
                </a:cubicBezTo>
                <a:lnTo>
                  <a:pt x="0" y="18006"/>
                </a:lnTo>
                <a:cubicBezTo>
                  <a:pt x="0" y="19994"/>
                  <a:pt x="1448" y="21600"/>
                  <a:pt x="3234" y="21600"/>
                </a:cubicBezTo>
                <a:lnTo>
                  <a:pt x="18366" y="21600"/>
                </a:lnTo>
                <a:cubicBezTo>
                  <a:pt x="20152" y="21600"/>
                  <a:pt x="21600" y="19994"/>
                  <a:pt x="21600" y="18006"/>
                </a:cubicBezTo>
                <a:lnTo>
                  <a:pt x="21600" y="3601"/>
                </a:lnTo>
                <a:cubicBezTo>
                  <a:pt x="21600" y="1613"/>
                  <a:pt x="20152" y="0"/>
                  <a:pt x="18366" y="0"/>
                </a:cubicBezTo>
                <a:lnTo>
                  <a:pt x="3234" y="0"/>
                </a:lnTo>
                <a:close/>
              </a:path>
            </a:pathLst>
          </a:custGeom>
          <a:noFill/>
          <a:ln>
            <a:noFill/>
          </a:ln>
        </p:spPr>
      </p:pic>
      <p:grpSp>
        <p:nvGrpSpPr>
          <p:cNvPr id="1561" name="Google Shape;1561;p52"/>
          <p:cNvGrpSpPr/>
          <p:nvPr/>
        </p:nvGrpSpPr>
        <p:grpSpPr>
          <a:xfrm>
            <a:off x="17013078" y="2977509"/>
            <a:ext cx="667004" cy="133200"/>
            <a:chOff x="-1" y="0"/>
            <a:chExt cx="667004" cy="133200"/>
          </a:xfrm>
        </p:grpSpPr>
        <p:sp>
          <p:nvSpPr>
            <p:cNvPr id="1562" name="Google Shape;1562;p52"/>
            <p:cNvSpPr/>
            <p:nvPr/>
          </p:nvSpPr>
          <p:spPr>
            <a:xfrm>
              <a:off x="169834" y="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 cap="flat" cmpd="sng">
              <a:solidFill>
                <a:srgbClr val="5E5E5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3" name="Google Shape;1563;p52"/>
            <p:cNvSpPr/>
            <p:nvPr/>
          </p:nvSpPr>
          <p:spPr>
            <a:xfrm>
              <a:off x="339668" y="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rgbClr val="C42F2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4" name="Google Shape;1564;p52"/>
            <p:cNvSpPr/>
            <p:nvPr/>
          </p:nvSpPr>
          <p:spPr>
            <a:xfrm>
              <a:off x="509503" y="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5" name="Google Shape;1565;p52"/>
            <p:cNvSpPr/>
            <p:nvPr/>
          </p:nvSpPr>
          <p:spPr>
            <a:xfrm>
              <a:off x="-1" y="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566" name="Google Shape;1566;p52" descr="Google Shape;2054;p56"/>
          <p:cNvPicPr preferRelativeResize="0"/>
          <p:nvPr/>
        </p:nvPicPr>
        <p:blipFill rotWithShape="1"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249600" y="7986375"/>
            <a:ext cx="1370412" cy="10152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665" y="0"/>
                </a:moveTo>
                <a:cubicBezTo>
                  <a:pt x="1192" y="0"/>
                  <a:pt x="0" y="1609"/>
                  <a:pt x="0" y="3597"/>
                </a:cubicBezTo>
                <a:lnTo>
                  <a:pt x="0" y="18003"/>
                </a:lnTo>
                <a:cubicBezTo>
                  <a:pt x="0" y="19991"/>
                  <a:pt x="1192" y="21600"/>
                  <a:pt x="2665" y="21600"/>
                </a:cubicBezTo>
                <a:lnTo>
                  <a:pt x="18935" y="21600"/>
                </a:lnTo>
                <a:cubicBezTo>
                  <a:pt x="20408" y="21600"/>
                  <a:pt x="21600" y="19991"/>
                  <a:pt x="21600" y="18003"/>
                </a:cubicBezTo>
                <a:lnTo>
                  <a:pt x="21600" y="3597"/>
                </a:lnTo>
                <a:cubicBezTo>
                  <a:pt x="21600" y="1609"/>
                  <a:pt x="20408" y="0"/>
                  <a:pt x="18935" y="0"/>
                </a:cubicBezTo>
                <a:lnTo>
                  <a:pt x="2665" y="0"/>
                </a:lnTo>
                <a:close/>
              </a:path>
            </a:pathLst>
          </a:cu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</p:pic>
      <p:grpSp>
        <p:nvGrpSpPr>
          <p:cNvPr id="1567" name="Google Shape;1567;p52"/>
          <p:cNvGrpSpPr/>
          <p:nvPr/>
        </p:nvGrpSpPr>
        <p:grpSpPr>
          <a:xfrm>
            <a:off x="17233974" y="9297513"/>
            <a:ext cx="369900" cy="392331"/>
            <a:chOff x="0" y="-1"/>
            <a:chExt cx="369900" cy="392331"/>
          </a:xfrm>
        </p:grpSpPr>
        <p:pic>
          <p:nvPicPr>
            <p:cNvPr id="1568" name="Google Shape;1568;p52" descr="Google Shape;2056;p56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24" y="22479"/>
              <a:ext cx="369852" cy="3698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69" name="Google Shape;1569;p52"/>
            <p:cNvSpPr txBox="1"/>
            <p:nvPr/>
          </p:nvSpPr>
          <p:spPr>
            <a:xfrm>
              <a:off x="0" y="-1"/>
              <a:ext cx="369900" cy="38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/>
            </a:p>
          </p:txBody>
        </p:sp>
      </p:grpSp>
      <p:pic>
        <p:nvPicPr>
          <p:cNvPr id="1570" name="Google Shape;1570;p52" descr="Google Shape;2059;p56"/>
          <p:cNvPicPr preferRelativeResize="0"/>
          <p:nvPr/>
        </p:nvPicPr>
        <p:blipFill rotWithShape="1">
          <a:blip r:embed="rId1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249600" y="5516462"/>
            <a:ext cx="1370412" cy="10152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665" y="0"/>
                </a:moveTo>
                <a:cubicBezTo>
                  <a:pt x="1192" y="0"/>
                  <a:pt x="0" y="1609"/>
                  <a:pt x="0" y="3597"/>
                </a:cubicBezTo>
                <a:lnTo>
                  <a:pt x="0" y="18003"/>
                </a:lnTo>
                <a:cubicBezTo>
                  <a:pt x="0" y="19991"/>
                  <a:pt x="1192" y="21600"/>
                  <a:pt x="2665" y="21600"/>
                </a:cubicBezTo>
                <a:lnTo>
                  <a:pt x="18935" y="21600"/>
                </a:lnTo>
                <a:cubicBezTo>
                  <a:pt x="20408" y="21600"/>
                  <a:pt x="21600" y="19991"/>
                  <a:pt x="21600" y="18003"/>
                </a:cubicBezTo>
                <a:lnTo>
                  <a:pt x="21600" y="3597"/>
                </a:lnTo>
                <a:cubicBezTo>
                  <a:pt x="21600" y="1609"/>
                  <a:pt x="20408" y="0"/>
                  <a:pt x="18935" y="0"/>
                </a:cubicBezTo>
                <a:lnTo>
                  <a:pt x="2665" y="0"/>
                </a:lnTo>
                <a:close/>
              </a:path>
            </a:pathLst>
          </a:cu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572" name="Google Shape;1572;p52"/>
          <p:cNvSpPr txBox="1"/>
          <p:nvPr/>
        </p:nvSpPr>
        <p:spPr>
          <a:xfrm>
            <a:off x="447924" y="320625"/>
            <a:ext cx="11046900" cy="6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Когда в офисе есть место красоте</a:t>
            </a:r>
            <a:endParaRPr/>
          </a:p>
        </p:txBody>
      </p:sp>
      <p:sp>
        <p:nvSpPr>
          <p:cNvPr id="1573" name="Google Shape;1573;p52"/>
          <p:cNvSpPr txBox="1"/>
          <p:nvPr/>
        </p:nvSpPr>
        <p:spPr>
          <a:xfrm>
            <a:off x="492900" y="1162000"/>
            <a:ext cx="9396300" cy="7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Не только аксессуары для рисования и записей, </a:t>
            </a:r>
            <a:b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но и элегантный набор.</a:t>
            </a:r>
            <a:endParaRPr/>
          </a:p>
        </p:txBody>
      </p:sp>
      <p:pic>
        <p:nvPicPr>
          <p:cNvPr id="1574" name="Google Shape;1574;p52"/>
          <p:cNvPicPr preferRelativeResize="0"/>
          <p:nvPr/>
        </p:nvPicPr>
        <p:blipFill rotWithShape="1">
          <a:blip r:embed="rId1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233475" y="6751425"/>
            <a:ext cx="1370400" cy="10152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9B9999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575" name="Google Shape;1575;p52"/>
          <p:cNvPicPr preferRelativeResize="0"/>
          <p:nvPr/>
        </p:nvPicPr>
        <p:blipFill>
          <a:blip r:embed="rId1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27412" y="3974023"/>
            <a:ext cx="533614" cy="4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6" name="Google Shape;1576;p52"/>
          <p:cNvPicPr preferRelativeResize="0"/>
          <p:nvPr/>
        </p:nvPicPr>
        <p:blipFill>
          <a:blip r:embed="rId1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52400" y="8715188"/>
            <a:ext cx="667000" cy="500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1" name="Google Shape;1581;g35c90b3578f_3_0" title="41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1309"/>
          <a:stretch/>
        </p:blipFill>
        <p:spPr>
          <a:xfrm>
            <a:off x="-4" y="-13150"/>
            <a:ext cx="14390558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2" name="Google Shape;1582;g35c90b3578f_3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059675" y="0"/>
            <a:ext cx="9228324" cy="10287002"/>
          </a:xfrm>
          <a:prstGeom prst="rect">
            <a:avLst/>
          </a:prstGeom>
          <a:noFill/>
          <a:ln>
            <a:noFill/>
          </a:ln>
        </p:spPr>
      </p:pic>
      <p:sp>
        <p:nvSpPr>
          <p:cNvPr id="1583" name="Google Shape;1583;g35c90b3578f_3_0"/>
          <p:cNvSpPr/>
          <p:nvPr/>
        </p:nvSpPr>
        <p:spPr>
          <a:xfrm>
            <a:off x="11711700" y="1550"/>
            <a:ext cx="6576300" cy="102870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м</a:t>
            </a:r>
            <a:endParaRPr/>
          </a:p>
        </p:txBody>
      </p:sp>
      <p:sp>
        <p:nvSpPr>
          <p:cNvPr id="1584" name="Google Shape;1584;g35c90b3578f_3_0"/>
          <p:cNvSpPr/>
          <p:nvPr/>
        </p:nvSpPr>
        <p:spPr>
          <a:xfrm>
            <a:off x="12101495" y="455326"/>
            <a:ext cx="5830500" cy="29958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85" name="Google Shape;1585;g35c90b3578f_3_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0800000" flipH="1">
            <a:off x="0" y="6286500"/>
            <a:ext cx="18228476" cy="400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6" name="Google Shape;1586;g35c90b3578f_3_0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675526" y="952500"/>
            <a:ext cx="2485350" cy="2498625"/>
          </a:xfrm>
          <a:prstGeom prst="rect">
            <a:avLst/>
          </a:prstGeom>
          <a:noFill/>
          <a:ln>
            <a:noFill/>
          </a:ln>
        </p:spPr>
      </p:pic>
      <p:sp>
        <p:nvSpPr>
          <p:cNvPr id="1587" name="Google Shape;1587;g35c90b3578f_3_0"/>
          <p:cNvSpPr/>
          <p:nvPr/>
        </p:nvSpPr>
        <p:spPr>
          <a:xfrm>
            <a:off x="12094581" y="6932214"/>
            <a:ext cx="5830500" cy="29958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8" name="Google Shape;1588;g35c90b3578f_3_0"/>
          <p:cNvSpPr/>
          <p:nvPr/>
        </p:nvSpPr>
        <p:spPr>
          <a:xfrm>
            <a:off x="12306374" y="9504175"/>
            <a:ext cx="1509600" cy="3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358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42"/>
              <a:buFont typeface="Montserrat SemiBold"/>
              <a:buNone/>
            </a:pPr>
            <a:r>
              <a:rPr lang="en-US" sz="1742" b="1" u="sng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арт. 970156</a:t>
            </a:r>
            <a:endParaRPr sz="1742" b="1" i="0" u="none" strike="noStrike" cap="none">
              <a:solidFill>
                <a:srgbClr val="9999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89" name="Google Shape;1589;g35c90b3578f_3_0"/>
          <p:cNvSpPr/>
          <p:nvPr/>
        </p:nvSpPr>
        <p:spPr>
          <a:xfrm>
            <a:off x="12306458" y="7527045"/>
            <a:ext cx="2301300" cy="6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5"/>
              <a:buFont typeface="Montserrat"/>
              <a:buNone/>
            </a:pPr>
            <a:r>
              <a:rPr lang="en-US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мини версия уже ставшего культовым рюкзака BEAM</a:t>
            </a:r>
            <a:endParaRPr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0" name="Google Shape;1590;g35c90b3578f_3_0"/>
          <p:cNvSpPr/>
          <p:nvPr/>
        </p:nvSpPr>
        <p:spPr>
          <a:xfrm>
            <a:off x="12306376" y="7079375"/>
            <a:ext cx="1883400" cy="3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324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BEAM MINI</a:t>
            </a:r>
            <a:endParaRPr sz="2324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91" name="Google Shape;1591;g35c90b3578f_3_0"/>
          <p:cNvSpPr/>
          <p:nvPr/>
        </p:nvSpPr>
        <p:spPr>
          <a:xfrm>
            <a:off x="12305125" y="3002775"/>
            <a:ext cx="1370400" cy="3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35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742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8"/>
              </a:rPr>
              <a:t>арт</a:t>
            </a:r>
            <a:r>
              <a:rPr lang="en-US" sz="1742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8"/>
              </a:rPr>
              <a:t>. 50501</a:t>
            </a:r>
            <a:endParaRPr sz="1742" b="1" u="sng" dirty="0">
              <a:solidFill>
                <a:srgbClr val="9B999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235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742" b="1" u="sng" dirty="0">
              <a:solidFill>
                <a:srgbClr val="5E5E5E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2358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42"/>
              <a:buFont typeface="Montserrat SemiBold"/>
              <a:buNone/>
            </a:pPr>
            <a:endParaRPr sz="1742" b="1" u="sng" dirty="0">
              <a:solidFill>
                <a:srgbClr val="5E5E5E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592" name="Google Shape;1592;g35c90b3578f_3_0"/>
          <p:cNvGrpSpPr/>
          <p:nvPr/>
        </p:nvGrpSpPr>
        <p:grpSpPr>
          <a:xfrm>
            <a:off x="17362650" y="2950690"/>
            <a:ext cx="369900" cy="392329"/>
            <a:chOff x="4652150" y="5849277"/>
            <a:chExt cx="369900" cy="392329"/>
          </a:xfrm>
        </p:grpSpPr>
        <p:pic>
          <p:nvPicPr>
            <p:cNvPr id="1593" name="Google Shape;1593;g35c90b3578f_3_0"/>
            <p:cNvPicPr preferRelativeResize="0"/>
            <p:nvPr/>
          </p:nvPicPr>
          <p:blipFill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52175" y="5871756"/>
              <a:ext cx="369850" cy="3698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94" name="Google Shape;1594;g35c90b3578f_3_0"/>
            <p:cNvSpPr txBox="1"/>
            <p:nvPr/>
          </p:nvSpPr>
          <p:spPr>
            <a:xfrm>
              <a:off x="4652150" y="5849277"/>
              <a:ext cx="369900" cy="24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/>
                <a:t>7</a:t>
              </a:r>
              <a:endParaRPr/>
            </a:p>
          </p:txBody>
        </p:sp>
      </p:grpSp>
      <p:sp>
        <p:nvSpPr>
          <p:cNvPr id="1595" name="Google Shape;1595;g35c90b3578f_3_0"/>
          <p:cNvSpPr/>
          <p:nvPr/>
        </p:nvSpPr>
        <p:spPr>
          <a:xfrm>
            <a:off x="12305119" y="630650"/>
            <a:ext cx="3227100" cy="4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324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FORTUNA</a:t>
            </a:r>
            <a:endParaRPr sz="2324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96" name="Google Shape;1596;g35c90b3578f_3_0"/>
          <p:cNvSpPr/>
          <p:nvPr/>
        </p:nvSpPr>
        <p:spPr>
          <a:xfrm>
            <a:off x="12305132" y="1075470"/>
            <a:ext cx="25698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Бейсболка, </a:t>
            </a:r>
            <a:br>
              <a:rPr lang="en-US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 клиньев, застёжка-липучка</a:t>
            </a:r>
            <a:endParaRPr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1597" name="Google Shape;1597;g35c90b3578f_3_0"/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350375" y="7380573"/>
            <a:ext cx="1816499" cy="2311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8" name="Google Shape;1598;g35c90b3578f_3_0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558500" y="1321042"/>
            <a:ext cx="1146300" cy="11841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599" name="Google Shape;1599;g35c90b3578f_3_0"/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27475" y="7669513"/>
            <a:ext cx="1370400" cy="1509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</p:pic>
      <p:grpSp>
        <p:nvGrpSpPr>
          <p:cNvPr id="1600" name="Google Shape;1600;g35c90b3578f_3_0"/>
          <p:cNvGrpSpPr/>
          <p:nvPr/>
        </p:nvGrpSpPr>
        <p:grpSpPr>
          <a:xfrm>
            <a:off x="17342225" y="9367477"/>
            <a:ext cx="369900" cy="392329"/>
            <a:chOff x="4652150" y="5849277"/>
            <a:chExt cx="369900" cy="392329"/>
          </a:xfrm>
        </p:grpSpPr>
        <p:pic>
          <p:nvPicPr>
            <p:cNvPr id="1601" name="Google Shape;1601;g35c90b3578f_3_0"/>
            <p:cNvPicPr preferRelativeResize="0"/>
            <p:nvPr/>
          </p:nvPicPr>
          <p:blipFill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52175" y="5871756"/>
              <a:ext cx="369850" cy="3698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02" name="Google Shape;1602;g35c90b3578f_3_0"/>
            <p:cNvSpPr txBox="1"/>
            <p:nvPr/>
          </p:nvSpPr>
          <p:spPr>
            <a:xfrm>
              <a:off x="4652150" y="5849277"/>
              <a:ext cx="369900" cy="24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/>
                <a:t>4</a:t>
              </a:r>
              <a:endParaRPr/>
            </a:p>
          </p:txBody>
        </p:sp>
      </p:grpSp>
      <p:sp>
        <p:nvSpPr>
          <p:cNvPr id="1603" name="Google Shape;1603;g35c90b3578f_3_0"/>
          <p:cNvSpPr/>
          <p:nvPr/>
        </p:nvSpPr>
        <p:spPr>
          <a:xfrm>
            <a:off x="12101506" y="6932220"/>
            <a:ext cx="5830500" cy="29958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04" name="Google Shape;1604;g35c90b3578f_3_0"/>
          <p:cNvPicPr preferRelativeResize="0"/>
          <p:nvPr/>
        </p:nvPicPr>
        <p:blipFill rotWithShape="1"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661563" y="6965500"/>
            <a:ext cx="1964419" cy="2962526"/>
          </a:xfrm>
          <a:prstGeom prst="rect">
            <a:avLst/>
          </a:prstGeom>
          <a:noFill/>
          <a:ln>
            <a:noFill/>
          </a:ln>
        </p:spPr>
      </p:pic>
      <p:sp>
        <p:nvSpPr>
          <p:cNvPr id="1605" name="Google Shape;1605;g35c90b3578f_3_0"/>
          <p:cNvSpPr/>
          <p:nvPr/>
        </p:nvSpPr>
        <p:spPr>
          <a:xfrm>
            <a:off x="12312044" y="7083163"/>
            <a:ext cx="3227100" cy="4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324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BASIC</a:t>
            </a:r>
            <a:endParaRPr sz="2324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06" name="Google Shape;1606;g35c90b3578f_3_0"/>
          <p:cNvSpPr/>
          <p:nvPr/>
        </p:nvSpPr>
        <p:spPr>
          <a:xfrm>
            <a:off x="12312050" y="9491929"/>
            <a:ext cx="1816500" cy="3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358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42"/>
              <a:buFont typeface="Montserrat SemiBold"/>
              <a:buNone/>
            </a:pPr>
            <a:r>
              <a:rPr lang="en-US" sz="1742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4"/>
              </a:rPr>
              <a:t>арт</a:t>
            </a:r>
            <a:r>
              <a:rPr lang="en-US" sz="1742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4"/>
              </a:rPr>
              <a:t>. 54001</a:t>
            </a:r>
            <a:endParaRPr sz="1742" b="1" i="0" u="none" strike="noStrike" cap="none" dirty="0">
              <a:solidFill>
                <a:srgbClr val="9B99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07" name="Google Shape;1607;g35c90b3578f_3_0"/>
          <p:cNvSpPr/>
          <p:nvPr/>
        </p:nvSpPr>
        <p:spPr>
          <a:xfrm>
            <a:off x="12312050" y="7553225"/>
            <a:ext cx="25698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5"/>
              <a:buFont typeface="Montserrat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Термокружка, 350 мл</a:t>
            </a:r>
            <a:endParaRPr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608" name="Google Shape;1608;g35c90b3578f_3_0"/>
          <p:cNvSpPr/>
          <p:nvPr/>
        </p:nvSpPr>
        <p:spPr>
          <a:xfrm>
            <a:off x="12101494" y="3693764"/>
            <a:ext cx="5830500" cy="29958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09" name="Google Shape;1609;g35c90b3578f_3_0"/>
          <p:cNvPicPr preferRelativeResize="0"/>
          <p:nvPr/>
        </p:nvPicPr>
        <p:blipFill rotWithShape="1"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60950" y="4130950"/>
            <a:ext cx="2569800" cy="2569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1610" name="Google Shape;1610;g35c90b3578f_3_0"/>
          <p:cNvSpPr/>
          <p:nvPr/>
        </p:nvSpPr>
        <p:spPr>
          <a:xfrm>
            <a:off x="12313286" y="6265725"/>
            <a:ext cx="1509600" cy="3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358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42"/>
              <a:buFont typeface="Montserrat SemiBold"/>
              <a:buNone/>
            </a:pPr>
            <a:r>
              <a:rPr lang="en-US" sz="1742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6"/>
              </a:rPr>
              <a:t>арт</a:t>
            </a:r>
            <a:r>
              <a:rPr lang="en-US" sz="1742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6"/>
              </a:rPr>
              <a:t>. 351002</a:t>
            </a:r>
            <a:endParaRPr sz="1742" b="1" i="0" u="none" strike="noStrike" cap="none" dirty="0">
              <a:solidFill>
                <a:srgbClr val="9B99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11" name="Google Shape;1611;g35c90b3578f_3_0"/>
          <p:cNvSpPr/>
          <p:nvPr/>
        </p:nvSpPr>
        <p:spPr>
          <a:xfrm>
            <a:off x="12313371" y="4288595"/>
            <a:ext cx="2301300" cy="6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Футболка из 100% кардного хлопка высокой плотности</a:t>
            </a:r>
            <a:endParaRPr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612" name="Google Shape;1612;g35c90b3578f_3_0"/>
          <p:cNvSpPr/>
          <p:nvPr/>
        </p:nvSpPr>
        <p:spPr>
          <a:xfrm>
            <a:off x="12313299" y="3840925"/>
            <a:ext cx="3279600" cy="3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324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ANKARA 190</a:t>
            </a:r>
            <a:endParaRPr sz="2324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613" name="Google Shape;1613;g35c90b3578f_3_0"/>
          <p:cNvGrpSpPr/>
          <p:nvPr/>
        </p:nvGrpSpPr>
        <p:grpSpPr>
          <a:xfrm>
            <a:off x="17298448" y="6109446"/>
            <a:ext cx="498300" cy="392331"/>
            <a:chOff x="4588998" y="5849275"/>
            <a:chExt cx="498300" cy="392331"/>
          </a:xfrm>
        </p:grpSpPr>
        <p:pic>
          <p:nvPicPr>
            <p:cNvPr id="1614" name="Google Shape;1614;g35c90b3578f_3_0"/>
            <p:cNvPicPr preferRelativeResize="0"/>
            <p:nvPr/>
          </p:nvPicPr>
          <p:blipFill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52175" y="5871756"/>
              <a:ext cx="369850" cy="3698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15" name="Google Shape;1615;g35c90b3578f_3_0"/>
            <p:cNvSpPr txBox="1"/>
            <p:nvPr/>
          </p:nvSpPr>
          <p:spPr>
            <a:xfrm>
              <a:off x="4588998" y="5849275"/>
              <a:ext cx="498300" cy="24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/>
                <a:t>15</a:t>
              </a:r>
              <a:endParaRPr/>
            </a:p>
          </p:txBody>
        </p:sp>
      </p:grpSp>
      <p:pic>
        <p:nvPicPr>
          <p:cNvPr id="1616" name="Google Shape;1616;g35c90b3578f_3_0"/>
          <p:cNvPicPr preferRelativeResize="0"/>
          <p:nvPr/>
        </p:nvPicPr>
        <p:blipFill rotWithShape="1">
          <a:blip r:embed="rId1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7525" b="14037"/>
          <a:stretch/>
        </p:blipFill>
        <p:spPr>
          <a:xfrm>
            <a:off x="17180500" y="3866699"/>
            <a:ext cx="621005" cy="30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617" name="Google Shape;1617;g35c90b3578f_3_0"/>
          <p:cNvSpPr/>
          <p:nvPr/>
        </p:nvSpPr>
        <p:spPr>
          <a:xfrm>
            <a:off x="492825" y="320625"/>
            <a:ext cx="9057300" cy="7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75"/>
              <a:buFont typeface="Montserrat"/>
              <a:buNone/>
            </a:pPr>
            <a:r>
              <a:rPr lang="en-US" sz="4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Идеальный промонабор — максимум пользы и стиля</a:t>
            </a:r>
            <a:endParaRPr sz="40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18" name="Google Shape;1618;g35c90b3578f_3_0"/>
          <p:cNvSpPr/>
          <p:nvPr/>
        </p:nvSpPr>
        <p:spPr>
          <a:xfrm flipH="1">
            <a:off x="368650" y="8217350"/>
            <a:ext cx="7878000" cy="7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Каждый предмет этого набора создан с вниманием </a:t>
            </a:r>
            <a:br>
              <a:rPr lang="en-US" sz="2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 качеству, удобству и продуманному дизайну. </a:t>
            </a:r>
            <a:br>
              <a:rPr lang="en-US" sz="2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Он сочетает в себе практичность и эстетику, </a:t>
            </a:r>
            <a:br>
              <a:rPr lang="en-US" sz="2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помогая вам выделиться без компромиссов.</a:t>
            </a:r>
            <a:endParaRPr sz="2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619" name="Google Shape;1619;g35c90b3578f_3_0"/>
          <p:cNvGrpSpPr/>
          <p:nvPr/>
        </p:nvGrpSpPr>
        <p:grpSpPr>
          <a:xfrm>
            <a:off x="17362650" y="9446352"/>
            <a:ext cx="369900" cy="392329"/>
            <a:chOff x="4652150" y="5849277"/>
            <a:chExt cx="369900" cy="392329"/>
          </a:xfrm>
        </p:grpSpPr>
        <p:pic>
          <p:nvPicPr>
            <p:cNvPr id="1620" name="Google Shape;1620;g35c90b3578f_3_0"/>
            <p:cNvPicPr preferRelativeResize="0"/>
            <p:nvPr/>
          </p:nvPicPr>
          <p:blipFill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52175" y="5871756"/>
              <a:ext cx="369850" cy="3698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21" name="Google Shape;1621;g35c90b3578f_3_0"/>
            <p:cNvSpPr txBox="1"/>
            <p:nvPr/>
          </p:nvSpPr>
          <p:spPr>
            <a:xfrm>
              <a:off x="4652150" y="5849277"/>
              <a:ext cx="369900" cy="24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/>
                <a:t>6</a:t>
              </a:r>
              <a:endParaRPr/>
            </a:p>
          </p:txBody>
        </p:sp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838"/>
        </a:solidFill>
        <a:effectLst/>
      </p:bgPr>
    </p:bg>
    <p:spTree>
      <p:nvGrpSpPr>
        <p:cNvPr id="1" name="Shape 1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6" name="Google Shape;1626;p61" title="steel-construction-metal-frame.jp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2"/>
            <a:ext cx="18288000" cy="10287014"/>
          </a:xfrm>
          <a:prstGeom prst="rect">
            <a:avLst/>
          </a:prstGeom>
          <a:noFill/>
          <a:ln>
            <a:noFill/>
          </a:ln>
        </p:spPr>
      </p:pic>
      <p:sp>
        <p:nvSpPr>
          <p:cNvPr id="1627" name="Google Shape;1627;p61"/>
          <p:cNvSpPr/>
          <p:nvPr/>
        </p:nvSpPr>
        <p:spPr>
          <a:xfrm>
            <a:off x="-1" y="20299"/>
            <a:ext cx="18288000" cy="7743900"/>
          </a:xfrm>
          <a:prstGeom prst="rect">
            <a:avLst/>
          </a:prstGeom>
          <a:solidFill>
            <a:srgbClr val="2D273C">
              <a:alpha val="70590"/>
            </a:srgbClr>
          </a:solidFill>
          <a:ln w="9525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8" name="Google Shape;1628;p61"/>
          <p:cNvSpPr/>
          <p:nvPr/>
        </p:nvSpPr>
        <p:spPr>
          <a:xfrm>
            <a:off x="1269024" y="1967125"/>
            <a:ext cx="4878300" cy="46881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9" name="Google Shape;1629;p61"/>
          <p:cNvSpPr/>
          <p:nvPr/>
        </p:nvSpPr>
        <p:spPr>
          <a:xfrm>
            <a:off x="6547474" y="1967125"/>
            <a:ext cx="4878300" cy="46881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0" name="Google Shape;1630;p61"/>
          <p:cNvSpPr/>
          <p:nvPr/>
        </p:nvSpPr>
        <p:spPr>
          <a:xfrm>
            <a:off x="11825924" y="1967125"/>
            <a:ext cx="4878300" cy="46881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1" name="Google Shape;1631;p61"/>
          <p:cNvSpPr txBox="1"/>
          <p:nvPr/>
        </p:nvSpPr>
        <p:spPr>
          <a:xfrm>
            <a:off x="7596037" y="5792137"/>
            <a:ext cx="2979300" cy="627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2500"/>
              <a:buFont typeface="Roboto"/>
              <a:buNone/>
            </a:pPr>
            <a:r>
              <a:rPr lang="en-US" sz="2500" b="1" i="0" u="sng" strike="noStrike" cap="none" dirty="0" err="1">
                <a:solidFill>
                  <a:srgbClr val="9B9999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Акция</a:t>
            </a:r>
            <a:r>
              <a:rPr lang="en-US" sz="2500" b="1" i="0" u="sng" strike="noStrike" cap="none" dirty="0">
                <a:solidFill>
                  <a:srgbClr val="9B9999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 Black Friday</a:t>
            </a:r>
            <a:endParaRPr dirty="0"/>
          </a:p>
        </p:txBody>
      </p:sp>
      <p:sp>
        <p:nvSpPr>
          <p:cNvPr id="1632" name="Google Shape;1632;p61"/>
          <p:cNvSpPr txBox="1"/>
          <p:nvPr/>
        </p:nvSpPr>
        <p:spPr>
          <a:xfrm>
            <a:off x="2301924" y="5792149"/>
            <a:ext cx="2812500" cy="10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2500"/>
              <a:buFont typeface="Roboto"/>
              <a:buNone/>
            </a:pPr>
            <a:r>
              <a:rPr lang="en-US" sz="2500" b="1" i="0" u="sng" strike="noStrike" cap="none" dirty="0" err="1">
                <a:solidFill>
                  <a:srgbClr val="9B9999"/>
                </a:solid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Хиты</a:t>
            </a:r>
            <a:r>
              <a:rPr lang="en-US" sz="2500" b="1" i="0" u="sng" strike="noStrike" cap="none" dirty="0">
                <a:solidFill>
                  <a:srgbClr val="9B9999"/>
                </a:solid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Happy Gifts</a:t>
            </a:r>
            <a:endParaRPr dirty="0"/>
          </a:p>
        </p:txBody>
      </p:sp>
      <p:sp>
        <p:nvSpPr>
          <p:cNvPr id="1633" name="Google Shape;1633;p61"/>
          <p:cNvSpPr txBox="1"/>
          <p:nvPr/>
        </p:nvSpPr>
        <p:spPr>
          <a:xfrm>
            <a:off x="12265124" y="5792149"/>
            <a:ext cx="3999900" cy="5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2500"/>
              <a:buFont typeface="Roboto"/>
              <a:buNone/>
            </a:pPr>
            <a:r>
              <a:rPr lang="en-US" sz="2500" b="1" i="0" u="sng" strike="noStrike" cap="none" dirty="0" err="1">
                <a:solidFill>
                  <a:srgbClr val="9B9999"/>
                </a:solidFill>
                <a:latin typeface="Roboto"/>
                <a:ea typeface="Roboto"/>
                <a:cs typeface="Roboto"/>
                <a:sym typeface="Roboto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Новинки</a:t>
            </a:r>
            <a:endParaRPr dirty="0"/>
          </a:p>
        </p:txBody>
      </p:sp>
      <p:pic>
        <p:nvPicPr>
          <p:cNvPr id="1634" name="Google Shape;1634;p61" descr="Google Shape;2406;p6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596024" y="2749123"/>
            <a:ext cx="2979301" cy="21126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5" name="Google Shape;1635;p61" descr="Google Shape;2407;p6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953176" y="3269755"/>
            <a:ext cx="2648145" cy="1488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6" name="Google Shape;1636;p61" descr="Google Shape;2408;p65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234824" y="549800"/>
            <a:ext cx="1428752" cy="935906"/>
          </a:xfrm>
          <a:prstGeom prst="rect">
            <a:avLst/>
          </a:prstGeom>
          <a:noFill/>
          <a:ln>
            <a:noFill/>
          </a:ln>
        </p:spPr>
      </p:pic>
      <p:sp>
        <p:nvSpPr>
          <p:cNvPr id="1637" name="Google Shape;1637;p61"/>
          <p:cNvSpPr/>
          <p:nvPr/>
        </p:nvSpPr>
        <p:spPr>
          <a:xfrm>
            <a:off x="-4751" y="7743749"/>
            <a:ext cx="18288000" cy="2543100"/>
          </a:xfrm>
          <a:prstGeom prst="rect">
            <a:avLst/>
          </a:prstGeom>
          <a:solidFill>
            <a:srgbClr val="FFDC00">
              <a:alpha val="75290"/>
            </a:srgbClr>
          </a:solidFill>
          <a:ln w="9525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38" name="Google Shape;1638;p61" descr="Google Shape;2410;p65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2204849" y="3099995"/>
            <a:ext cx="2812501" cy="1584506"/>
          </a:xfrm>
          <a:prstGeom prst="rect">
            <a:avLst/>
          </a:prstGeom>
          <a:noFill/>
          <a:ln>
            <a:noFill/>
          </a:ln>
        </p:spPr>
      </p:pic>
      <p:sp>
        <p:nvSpPr>
          <p:cNvPr id="1639" name="Google Shape;1639;p61"/>
          <p:cNvSpPr txBox="1"/>
          <p:nvPr/>
        </p:nvSpPr>
        <p:spPr>
          <a:xfrm>
            <a:off x="1388400" y="7846800"/>
            <a:ext cx="15367200" cy="224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300"/>
              <a:buFont typeface="Montserrat"/>
              <a:buNone/>
            </a:pPr>
            <a:r>
              <a:rPr lang="en-US" sz="7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Выбирай больше товаров </a:t>
            </a:r>
            <a:br>
              <a:rPr lang="en-US" sz="7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7300" b="1" i="0" u="sng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  <a:hlinkClick r:id="rId1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на нашем сайте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"/>
          <p:cNvSpPr/>
          <p:nvPr/>
        </p:nvSpPr>
        <p:spPr>
          <a:xfrm>
            <a:off x="-40250" y="0"/>
            <a:ext cx="7961100" cy="10305000"/>
          </a:xfrm>
          <a:prstGeom prst="rect">
            <a:avLst/>
          </a:prstGeom>
          <a:solidFill>
            <a:srgbClr val="B8BB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7" name="Google Shape;127;p5" title="узор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22225" y="0"/>
            <a:ext cx="10823352" cy="10304998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5"/>
          <p:cNvSpPr/>
          <p:nvPr/>
        </p:nvSpPr>
        <p:spPr>
          <a:xfrm>
            <a:off x="425699" y="3724392"/>
            <a:ext cx="6367502" cy="28386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5"/>
          <p:cNvSpPr/>
          <p:nvPr/>
        </p:nvSpPr>
        <p:spPr>
          <a:xfrm>
            <a:off x="425699" y="7090395"/>
            <a:ext cx="6367502" cy="28386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5"/>
          <p:cNvSpPr txBox="1"/>
          <p:nvPr/>
        </p:nvSpPr>
        <p:spPr>
          <a:xfrm>
            <a:off x="599218" y="3933375"/>
            <a:ext cx="3227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M</a:t>
            </a: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use</a:t>
            </a:r>
            <a:endParaRPr/>
          </a:p>
        </p:txBody>
      </p:sp>
      <p:sp>
        <p:nvSpPr>
          <p:cNvPr id="131" name="Google Shape;131;p5"/>
          <p:cNvSpPr txBox="1"/>
          <p:nvPr/>
        </p:nvSpPr>
        <p:spPr>
          <a:xfrm>
            <a:off x="599225" y="4359126"/>
            <a:ext cx="22398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Ежедневник недатированный формат А5, в линейку</a:t>
            </a: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/>
          </a:p>
        </p:txBody>
      </p:sp>
      <p:sp>
        <p:nvSpPr>
          <p:cNvPr id="132" name="Google Shape;132;p5"/>
          <p:cNvSpPr txBox="1"/>
          <p:nvPr/>
        </p:nvSpPr>
        <p:spPr>
          <a:xfrm>
            <a:off x="599225" y="6047261"/>
            <a:ext cx="16929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4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4"/>
              </a:rPr>
              <a:t>. 24745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133" name="Google Shape;133;p5"/>
          <p:cNvSpPr txBox="1"/>
          <p:nvPr/>
        </p:nvSpPr>
        <p:spPr>
          <a:xfrm>
            <a:off x="599227" y="7299375"/>
            <a:ext cx="44403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ZODIAC</a:t>
            </a:r>
            <a:endParaRPr/>
          </a:p>
        </p:txBody>
      </p:sp>
      <p:sp>
        <p:nvSpPr>
          <p:cNvPr id="134" name="Google Shape;134;p5"/>
          <p:cNvSpPr txBox="1"/>
          <p:nvPr/>
        </p:nvSpPr>
        <p:spPr>
          <a:xfrm>
            <a:off x="599225" y="7725125"/>
            <a:ext cx="30765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Стакан с крышкой.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345 мл.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Керамика.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35" name="Google Shape;135;p5"/>
          <p:cNvSpPr txBox="1"/>
          <p:nvPr/>
        </p:nvSpPr>
        <p:spPr>
          <a:xfrm>
            <a:off x="599225" y="9413250"/>
            <a:ext cx="20001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5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5"/>
              </a:rPr>
              <a:t>. 21907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136" name="Google Shape;136;p5"/>
          <p:cNvSpPr/>
          <p:nvPr/>
        </p:nvSpPr>
        <p:spPr>
          <a:xfrm>
            <a:off x="425699" y="455325"/>
            <a:ext cx="6367502" cy="28386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5"/>
          <p:cNvSpPr txBox="1"/>
          <p:nvPr/>
        </p:nvSpPr>
        <p:spPr>
          <a:xfrm>
            <a:off x="664273" y="2774494"/>
            <a:ext cx="18165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  <a:hlinkClick r:id="rId6"/>
              </a:rPr>
              <a:t>арт</a:t>
            </a:r>
            <a:r>
              <a:rPr lang="en-US" sz="1700" b="1" i="0" u="sng" strike="noStrike" cap="none" dirty="0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  <a:hlinkClick r:id="rId6"/>
              </a:rPr>
              <a:t>. 40398</a:t>
            </a:r>
            <a:endParaRPr dirty="0">
              <a:solidFill>
                <a:srgbClr val="999999"/>
              </a:solidFill>
            </a:endParaRPr>
          </a:p>
        </p:txBody>
      </p:sp>
      <p:sp>
        <p:nvSpPr>
          <p:cNvPr id="138" name="Google Shape;138;p5"/>
          <p:cNvSpPr txBox="1"/>
          <p:nvPr/>
        </p:nvSpPr>
        <p:spPr>
          <a:xfrm>
            <a:off x="664278" y="707449"/>
            <a:ext cx="48324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MASTER</a:t>
            </a:r>
            <a:endParaRPr/>
          </a:p>
        </p:txBody>
      </p:sp>
      <p:sp>
        <p:nvSpPr>
          <p:cNvPr id="139" name="Google Shape;139;p5"/>
          <p:cNvSpPr txBox="1"/>
          <p:nvPr/>
        </p:nvSpPr>
        <p:spPr>
          <a:xfrm>
            <a:off x="664275" y="1151675"/>
            <a:ext cx="33288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Ручка шариковая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со стилусом и линейкой.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14,3x11 см.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0" name="Google Shape;140;p5"/>
          <p:cNvSpPr txBox="1"/>
          <p:nvPr/>
        </p:nvSpPr>
        <p:spPr>
          <a:xfrm>
            <a:off x="7957675" y="357543"/>
            <a:ext cx="60813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Собран</a:t>
            </a:r>
            <a:r>
              <a:rPr lang="en-US" sz="4000" b="1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en-US" sz="4000" b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надежен</a:t>
            </a:r>
            <a:endParaRPr dirty="0"/>
          </a:p>
        </p:txBody>
      </p:sp>
      <p:sp>
        <p:nvSpPr>
          <p:cNvPr id="141" name="Google Shape;141;p5"/>
          <p:cNvSpPr txBox="1"/>
          <p:nvPr/>
        </p:nvSpPr>
        <p:spPr>
          <a:xfrm>
            <a:off x="7701535" y="9605419"/>
            <a:ext cx="8078100" cy="8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endParaRPr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Montserrat"/>
              <a:buNone/>
            </a:pPr>
            <a:r>
              <a:rPr lang="en-US" sz="38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/>
          </a:p>
        </p:txBody>
      </p:sp>
      <p:pic>
        <p:nvPicPr>
          <p:cNvPr id="142" name="Google Shape;142;p5" descr="Google Shape;154;p9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71724" y="1199137"/>
            <a:ext cx="596576" cy="323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5" descr="Google Shape;155;p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90800" y="675049"/>
            <a:ext cx="558401" cy="418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5" title="08a8dbfe-eda4-11ee-9659-00155da68a11.jpg"/>
          <p:cNvPicPr preferRelativeResize="0"/>
          <p:nvPr/>
        </p:nvPicPr>
        <p:blipFill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5275" y="740300"/>
            <a:ext cx="2323926" cy="23239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5" name="Google Shape;145;p5"/>
          <p:cNvGrpSpPr/>
          <p:nvPr/>
        </p:nvGrpSpPr>
        <p:grpSpPr>
          <a:xfrm>
            <a:off x="5980687" y="2568685"/>
            <a:ext cx="477301" cy="477300"/>
            <a:chOff x="-1" y="0"/>
            <a:chExt cx="477301" cy="477300"/>
          </a:xfrm>
        </p:grpSpPr>
        <p:pic>
          <p:nvPicPr>
            <p:cNvPr id="146" name="Google Shape;146;p5" descr="Google Shape;157;p9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7" name="Google Shape;147;p5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4</a:t>
              </a:r>
              <a:endParaRPr/>
            </a:p>
          </p:txBody>
        </p:sp>
      </p:grpSp>
      <p:grpSp>
        <p:nvGrpSpPr>
          <p:cNvPr id="148" name="Google Shape;148;p5"/>
          <p:cNvGrpSpPr/>
          <p:nvPr/>
        </p:nvGrpSpPr>
        <p:grpSpPr>
          <a:xfrm>
            <a:off x="5980687" y="5905341"/>
            <a:ext cx="477301" cy="477300"/>
            <a:chOff x="-1" y="0"/>
            <a:chExt cx="477301" cy="477300"/>
          </a:xfrm>
        </p:grpSpPr>
        <p:pic>
          <p:nvPicPr>
            <p:cNvPr id="149" name="Google Shape;149;p5" descr="Google Shape;157;p9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0" name="Google Shape;150;p5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8</a:t>
              </a:r>
              <a:endParaRPr/>
            </a:p>
          </p:txBody>
        </p:sp>
      </p:grpSp>
      <p:pic>
        <p:nvPicPr>
          <p:cNvPr id="151" name="Google Shape;151;p5" title="f0a7db76-4ec6-11ed-962c-00155da68a11.jpg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2475" y="7237299"/>
            <a:ext cx="1816499" cy="259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5" title="640bba5a-eda0-11ee-9659-00155da68a11.jpg"/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73925" y="3945674"/>
            <a:ext cx="1441800" cy="2429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5" title="Безымянный-1.png"/>
          <p:cNvPicPr preferRelativeResize="0"/>
          <p:nvPr/>
        </p:nvPicPr>
        <p:blipFill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9708" y="4701300"/>
            <a:ext cx="874375" cy="88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5"/>
          <p:cNvPicPr preferRelativeResize="0"/>
          <p:nvPr/>
        </p:nvPicPr>
        <p:blipFill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1138" y="3871713"/>
            <a:ext cx="636400" cy="477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5"/>
          <p:cNvPicPr preferRelativeResize="0"/>
          <p:nvPr/>
        </p:nvPicPr>
        <p:blipFill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1150" y="7241425"/>
            <a:ext cx="636400" cy="477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" descr="Google Shape;154;p9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71724" y="4384757"/>
            <a:ext cx="596576" cy="323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7" title="2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6775"/>
            <a:ext cx="16347040" cy="10504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7" descr="Google Shape;191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348724" y="0"/>
            <a:ext cx="7939278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7" descr="Google Shape;192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086450" y="-103151"/>
            <a:ext cx="7045925" cy="10504153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7"/>
          <p:cNvSpPr/>
          <p:nvPr/>
        </p:nvSpPr>
        <p:spPr>
          <a:xfrm>
            <a:off x="9389495" y="3656124"/>
            <a:ext cx="8595302" cy="29481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7"/>
          <p:cNvSpPr/>
          <p:nvPr/>
        </p:nvSpPr>
        <p:spPr>
          <a:xfrm>
            <a:off x="9502575" y="6991600"/>
            <a:ext cx="8482501" cy="29481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7"/>
          <p:cNvSpPr/>
          <p:nvPr/>
        </p:nvSpPr>
        <p:spPr>
          <a:xfrm>
            <a:off x="10774899" y="320625"/>
            <a:ext cx="7210201" cy="29481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7"/>
          <p:cNvSpPr txBox="1"/>
          <p:nvPr/>
        </p:nvSpPr>
        <p:spPr>
          <a:xfrm>
            <a:off x="12241424" y="7302048"/>
            <a:ext cx="3279902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MOON</a:t>
            </a:r>
            <a:endParaRPr/>
          </a:p>
        </p:txBody>
      </p:sp>
      <p:sp>
        <p:nvSpPr>
          <p:cNvPr id="168" name="Google Shape;168;p7"/>
          <p:cNvSpPr txBox="1"/>
          <p:nvPr/>
        </p:nvSpPr>
        <p:spPr>
          <a:xfrm>
            <a:off x="12241424" y="7703349"/>
            <a:ext cx="3252901" cy="825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Montserrat Medium"/>
              <a:buNone/>
            </a:pPr>
            <a:r>
              <a:rPr lang="en-US" sz="15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Кружка, </a:t>
            </a:r>
            <a:br>
              <a:rPr lang="en-US" sz="15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5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керамика </a:t>
            </a:r>
            <a:br>
              <a:rPr lang="en-US" sz="15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5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280 мл</a:t>
            </a:r>
            <a:endParaRPr/>
          </a:p>
        </p:txBody>
      </p:sp>
      <p:sp>
        <p:nvSpPr>
          <p:cNvPr id="169" name="Google Shape;169;p7"/>
          <p:cNvSpPr txBox="1"/>
          <p:nvPr/>
        </p:nvSpPr>
        <p:spPr>
          <a:xfrm>
            <a:off x="12241424" y="3936984"/>
            <a:ext cx="1895701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Tony</a:t>
            </a:r>
            <a:endParaRPr/>
          </a:p>
        </p:txBody>
      </p:sp>
      <p:sp>
        <p:nvSpPr>
          <p:cNvPr id="170" name="Google Shape;170;p7"/>
          <p:cNvSpPr txBox="1"/>
          <p:nvPr/>
        </p:nvSpPr>
        <p:spPr>
          <a:xfrm>
            <a:off x="12241424" y="4394299"/>
            <a:ext cx="2496301" cy="10581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Ежедневник А5 недатированный, кремовый блок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 линейку</a:t>
            </a:r>
            <a:endParaRPr/>
          </a:p>
        </p:txBody>
      </p:sp>
      <p:pic>
        <p:nvPicPr>
          <p:cNvPr id="171" name="Google Shape;171;p7" descr="Google Shape;201;p1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2608328" y="1622639"/>
            <a:ext cx="293341" cy="292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7" descr="Google Shape;202;p1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2608328" y="4019727"/>
            <a:ext cx="293341" cy="292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7" descr="Google Shape;203;p1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2608328" y="6416735"/>
            <a:ext cx="293341" cy="292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7" descr="Google Shape;204;p1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2608328" y="8853423"/>
            <a:ext cx="293341" cy="29222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7"/>
          <p:cNvSpPr txBox="1"/>
          <p:nvPr/>
        </p:nvSpPr>
        <p:spPr>
          <a:xfrm>
            <a:off x="12241424" y="9545874"/>
            <a:ext cx="1429201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0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0"/>
              </a:rPr>
              <a:t>. 21905</a:t>
            </a:r>
            <a:endParaRPr dirty="0"/>
          </a:p>
        </p:txBody>
      </p:sp>
      <p:pic>
        <p:nvPicPr>
          <p:cNvPr id="176" name="Google Shape;176;p7" descr="Google Shape;208;p1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4125325" y="585085"/>
            <a:ext cx="2381889" cy="2381914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7"/>
          <p:cNvSpPr txBox="1"/>
          <p:nvPr/>
        </p:nvSpPr>
        <p:spPr>
          <a:xfrm>
            <a:off x="12241434" y="6193085"/>
            <a:ext cx="2662802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2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2"/>
              </a:rPr>
              <a:t>. 24710</a:t>
            </a:r>
            <a:endParaRPr dirty="0"/>
          </a:p>
        </p:txBody>
      </p:sp>
      <p:sp>
        <p:nvSpPr>
          <p:cNvPr id="178" name="Google Shape;178;p7"/>
          <p:cNvSpPr txBox="1"/>
          <p:nvPr/>
        </p:nvSpPr>
        <p:spPr>
          <a:xfrm>
            <a:off x="12241424" y="600552"/>
            <a:ext cx="2912402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2856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PROVENCE</a:t>
            </a:r>
            <a:endParaRPr/>
          </a:p>
        </p:txBody>
      </p:sp>
      <p:sp>
        <p:nvSpPr>
          <p:cNvPr id="179" name="Google Shape;179;p7"/>
          <p:cNvSpPr txBox="1"/>
          <p:nvPr/>
        </p:nvSpPr>
        <p:spPr>
          <a:xfrm>
            <a:off x="12239769" y="1014914"/>
            <a:ext cx="2496301" cy="22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Ручка, латунь, PU</a:t>
            </a:r>
            <a:endParaRPr/>
          </a:p>
        </p:txBody>
      </p:sp>
      <p:sp>
        <p:nvSpPr>
          <p:cNvPr id="180" name="Google Shape;180;p7"/>
          <p:cNvSpPr txBox="1"/>
          <p:nvPr/>
        </p:nvSpPr>
        <p:spPr>
          <a:xfrm>
            <a:off x="12260167" y="2808500"/>
            <a:ext cx="1589401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3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3"/>
              </a:rPr>
              <a:t>. 26900</a:t>
            </a:r>
            <a:endParaRPr dirty="0"/>
          </a:p>
        </p:txBody>
      </p:sp>
      <p:grpSp>
        <p:nvGrpSpPr>
          <p:cNvPr id="181" name="Google Shape;181;p7"/>
          <p:cNvGrpSpPr/>
          <p:nvPr/>
        </p:nvGrpSpPr>
        <p:grpSpPr>
          <a:xfrm>
            <a:off x="17261098" y="2644704"/>
            <a:ext cx="477301" cy="477300"/>
            <a:chOff x="-1" y="0"/>
            <a:chExt cx="477301" cy="477300"/>
          </a:xfrm>
        </p:grpSpPr>
        <p:pic>
          <p:nvPicPr>
            <p:cNvPr id="182" name="Google Shape;182;p7" descr="Google Shape;217;p11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3" name="Google Shape;183;p7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/>
            </a:p>
          </p:txBody>
        </p:sp>
      </p:grpSp>
      <p:pic>
        <p:nvPicPr>
          <p:cNvPr id="184" name="Google Shape;184;p7" descr="Google Shape;221;p11"/>
          <p:cNvPicPr preferRelativeResize="0"/>
          <p:nvPr/>
        </p:nvPicPr>
        <p:blipFill rotWithShape="1"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67588"/>
          <a:stretch/>
        </p:blipFill>
        <p:spPr>
          <a:xfrm>
            <a:off x="0" y="-2369325"/>
            <a:ext cx="9315450" cy="5832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7" descr="Google Shape;223;p11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17179988" y="596124"/>
            <a:ext cx="558401" cy="418802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7"/>
          <p:cNvSpPr txBox="1"/>
          <p:nvPr/>
        </p:nvSpPr>
        <p:spPr>
          <a:xfrm>
            <a:off x="492850" y="396824"/>
            <a:ext cx="7974001" cy="622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Позволяю красоте быть</a:t>
            </a:r>
            <a:endParaRPr/>
          </a:p>
        </p:txBody>
      </p:sp>
      <p:grpSp>
        <p:nvGrpSpPr>
          <p:cNvPr id="187" name="Google Shape;187;p7"/>
          <p:cNvGrpSpPr/>
          <p:nvPr/>
        </p:nvGrpSpPr>
        <p:grpSpPr>
          <a:xfrm>
            <a:off x="17261098" y="5953459"/>
            <a:ext cx="477301" cy="477300"/>
            <a:chOff x="-1" y="0"/>
            <a:chExt cx="477301" cy="477300"/>
          </a:xfrm>
        </p:grpSpPr>
        <p:pic>
          <p:nvPicPr>
            <p:cNvPr id="188" name="Google Shape;188;p7" descr="Google Shape;211;p11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9" name="Google Shape;189;p7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12</a:t>
              </a:r>
              <a:endParaRPr/>
            </a:p>
          </p:txBody>
        </p:sp>
      </p:grpSp>
      <p:pic>
        <p:nvPicPr>
          <p:cNvPr id="190" name="Google Shape;190;p7" title="uzor2.png"/>
          <p:cNvPicPr preferRelativeResize="0"/>
          <p:nvPr/>
        </p:nvPicPr>
        <p:blipFill>
          <a:blip r:embed="rId1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25503" y="7217150"/>
            <a:ext cx="2557600" cy="255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7" title="Безымянный-1.png"/>
          <p:cNvPicPr preferRelativeResize="0"/>
          <p:nvPr/>
        </p:nvPicPr>
        <p:blipFill>
          <a:blip r:embed="rId1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66375" y="3943384"/>
            <a:ext cx="3036601" cy="245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7"/>
          <p:cNvPicPr preferRelativeResize="0"/>
          <p:nvPr/>
        </p:nvPicPr>
        <p:blipFill>
          <a:blip r:embed="rId1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29950" y="3927188"/>
            <a:ext cx="636400" cy="477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7"/>
          <p:cNvPicPr preferRelativeResize="0"/>
          <p:nvPr/>
        </p:nvPicPr>
        <p:blipFill>
          <a:blip r:embed="rId2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41002" y="7241202"/>
            <a:ext cx="636400" cy="477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7" title="Новая презентация (57).png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6629579" y="180300"/>
            <a:ext cx="5886992" cy="10287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282D"/>
        </a:solidFill>
        <a:effectLst/>
      </p:bgPr>
    </p:bg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8" title="3f0452d9-0b95-11ea-948a-00155d640316.jp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1636800" cy="10286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8" descr="Google Shape;231;p12"/>
          <p:cNvPicPr preferRelativeResize="0"/>
          <p:nvPr/>
        </p:nvPicPr>
        <p:blipFill rotWithShape="1">
          <a:blip r:embed="rId4">
            <a:alphaModFix amt="80000"/>
          </a:blip>
          <a:srcRect/>
          <a:stretch/>
        </p:blipFill>
        <p:spPr>
          <a:xfrm rot="5400000">
            <a:off x="4879249" y="3519437"/>
            <a:ext cx="10292276" cy="3253401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8"/>
          <p:cNvSpPr txBox="1"/>
          <p:nvPr/>
        </p:nvSpPr>
        <p:spPr>
          <a:xfrm>
            <a:off x="484656" y="9202000"/>
            <a:ext cx="21489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 SemiBold"/>
              <a:buNone/>
            </a:pPr>
            <a:r>
              <a:rPr lang="en-US" sz="1700" b="0" i="0" u="sng" strike="noStrike" cap="none" dirty="0" err="1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</a:t>
            </a:r>
            <a:r>
              <a:rPr lang="en-US" sz="1700" b="0" i="0" u="sng" strike="noStrike" cap="none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. </a:t>
            </a:r>
            <a:r>
              <a:rPr lang="en-US" sz="1700" b="0" i="0" u="sng" strike="noStrike" cap="none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"/>
                  </a:ext>
                </a:extLst>
              </a:rPr>
              <a:t>27700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202" name="Google Shape;202;p8"/>
          <p:cNvSpPr txBox="1"/>
          <p:nvPr/>
        </p:nvSpPr>
        <p:spPr>
          <a:xfrm>
            <a:off x="484646" y="8784512"/>
            <a:ext cx="2487902" cy="406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"/>
              <a:buNone/>
            </a:pPr>
            <a:r>
              <a:rPr lang="en-US" sz="26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RAINSTORM</a:t>
            </a:r>
            <a:endParaRPr/>
          </a:p>
        </p:txBody>
      </p:sp>
      <p:sp>
        <p:nvSpPr>
          <p:cNvPr id="203" name="Google Shape;203;p8"/>
          <p:cNvSpPr txBox="1"/>
          <p:nvPr/>
        </p:nvSpPr>
        <p:spPr>
          <a:xfrm>
            <a:off x="487354" y="9606199"/>
            <a:ext cx="4518902" cy="22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Кружка, керамика, 350 мл</a:t>
            </a:r>
            <a:endParaRPr/>
          </a:p>
        </p:txBody>
      </p:sp>
      <p:grpSp>
        <p:nvGrpSpPr>
          <p:cNvPr id="204" name="Google Shape;204;p8"/>
          <p:cNvGrpSpPr/>
          <p:nvPr/>
        </p:nvGrpSpPr>
        <p:grpSpPr>
          <a:xfrm>
            <a:off x="10260288" y="9428197"/>
            <a:ext cx="842437" cy="342000"/>
            <a:chOff x="-1" y="0"/>
            <a:chExt cx="842436" cy="341998"/>
          </a:xfrm>
        </p:grpSpPr>
        <p:sp>
          <p:nvSpPr>
            <p:cNvPr id="205" name="Google Shape;205;p8"/>
            <p:cNvSpPr/>
            <p:nvPr/>
          </p:nvSpPr>
          <p:spPr>
            <a:xfrm>
              <a:off x="-1" y="0"/>
              <a:ext cx="404536" cy="341998"/>
            </a:xfrm>
            <a:prstGeom prst="roundRect">
              <a:avLst>
                <a:gd name="adj" fmla="val 16667"/>
              </a:avLst>
            </a:prstGeom>
            <a:solidFill>
              <a:srgbClr val="CCCCC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8"/>
            <p:cNvSpPr/>
            <p:nvPr/>
          </p:nvSpPr>
          <p:spPr>
            <a:xfrm>
              <a:off x="437899" y="0"/>
              <a:ext cx="404536" cy="341998"/>
            </a:xfrm>
            <a:prstGeom prst="roundRect">
              <a:avLst>
                <a:gd name="adj" fmla="val 16667"/>
              </a:avLst>
            </a:prstGeom>
            <a:solidFill>
              <a:srgbClr val="554536"/>
            </a:solidFill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7" name="Google Shape;207;p8"/>
          <p:cNvSpPr txBox="1"/>
          <p:nvPr/>
        </p:nvSpPr>
        <p:spPr>
          <a:xfrm>
            <a:off x="465487" y="7384299"/>
            <a:ext cx="10590601" cy="1176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Как элемент </a:t>
            </a:r>
            <a:b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подарочного набора</a:t>
            </a:r>
            <a:b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сотрудникам коллектива, памятный сувенир мероприятия.</a:t>
            </a:r>
            <a:endParaRPr/>
          </a:p>
        </p:txBody>
      </p:sp>
      <p:sp>
        <p:nvSpPr>
          <p:cNvPr id="208" name="Google Shape;208;p8"/>
          <p:cNvSpPr/>
          <p:nvPr/>
        </p:nvSpPr>
        <p:spPr>
          <a:xfrm>
            <a:off x="12112100" y="455325"/>
            <a:ext cx="5789701" cy="28386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8"/>
          <p:cNvSpPr/>
          <p:nvPr/>
        </p:nvSpPr>
        <p:spPr>
          <a:xfrm>
            <a:off x="12112100" y="3724392"/>
            <a:ext cx="5789701" cy="28386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8"/>
          <p:cNvSpPr/>
          <p:nvPr/>
        </p:nvSpPr>
        <p:spPr>
          <a:xfrm>
            <a:off x="12112100" y="7090398"/>
            <a:ext cx="5789701" cy="28386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8"/>
          <p:cNvSpPr txBox="1"/>
          <p:nvPr/>
        </p:nvSpPr>
        <p:spPr>
          <a:xfrm>
            <a:off x="12361819" y="664312"/>
            <a:ext cx="3227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TRENDY</a:t>
            </a:r>
            <a:endParaRPr/>
          </a:p>
        </p:txBody>
      </p:sp>
      <p:sp>
        <p:nvSpPr>
          <p:cNvPr id="212" name="Google Shape;212;p8"/>
          <p:cNvSpPr txBox="1"/>
          <p:nvPr/>
        </p:nvSpPr>
        <p:spPr>
          <a:xfrm>
            <a:off x="12361825" y="1090025"/>
            <a:ext cx="4310401" cy="22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Ручка шариковая</a:t>
            </a:r>
            <a:endParaRPr/>
          </a:p>
        </p:txBody>
      </p:sp>
      <p:sp>
        <p:nvSpPr>
          <p:cNvPr id="213" name="Google Shape;213;p8"/>
          <p:cNvSpPr txBox="1"/>
          <p:nvPr/>
        </p:nvSpPr>
        <p:spPr>
          <a:xfrm>
            <a:off x="12361825" y="2778199"/>
            <a:ext cx="16929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7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7"/>
              </a:rPr>
              <a:t>. 40397</a:t>
            </a:r>
            <a:endParaRPr dirty="0">
              <a:solidFill>
                <a:srgbClr val="9B9999"/>
              </a:solidFill>
            </a:endParaRPr>
          </a:p>
        </p:txBody>
      </p:sp>
      <p:pic>
        <p:nvPicPr>
          <p:cNvPr id="214" name="Google Shape;214;p8" descr="Google Shape;246;p1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3972849" y="7090399"/>
            <a:ext cx="2838601" cy="2838601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8"/>
          <p:cNvSpPr txBox="1"/>
          <p:nvPr/>
        </p:nvSpPr>
        <p:spPr>
          <a:xfrm>
            <a:off x="12361819" y="3933375"/>
            <a:ext cx="3227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CAMPBELL</a:t>
            </a:r>
            <a:endParaRPr/>
          </a:p>
        </p:txBody>
      </p:sp>
      <p:sp>
        <p:nvSpPr>
          <p:cNvPr id="216" name="Google Shape;216;p8"/>
          <p:cNvSpPr txBox="1"/>
          <p:nvPr/>
        </p:nvSpPr>
        <p:spPr>
          <a:xfrm>
            <a:off x="12361825" y="4359125"/>
            <a:ext cx="3065400" cy="9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Ежедневник А5.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Недатированный, 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в линейку.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Обложка PU Velvet.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7" name="Google Shape;217;p8"/>
          <p:cNvSpPr txBox="1"/>
          <p:nvPr/>
        </p:nvSpPr>
        <p:spPr>
          <a:xfrm>
            <a:off x="12361825" y="6047261"/>
            <a:ext cx="16929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9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9"/>
              </a:rPr>
              <a:t>. 24605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218" name="Google Shape;218;p8"/>
          <p:cNvSpPr txBox="1"/>
          <p:nvPr/>
        </p:nvSpPr>
        <p:spPr>
          <a:xfrm>
            <a:off x="12361819" y="7299375"/>
            <a:ext cx="3227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Rib 5</a:t>
            </a:r>
            <a:endParaRPr/>
          </a:p>
        </p:txBody>
      </p:sp>
      <p:sp>
        <p:nvSpPr>
          <p:cNvPr id="219" name="Google Shape;219;p8"/>
          <p:cNvSpPr txBox="1"/>
          <p:nvPr/>
        </p:nvSpPr>
        <p:spPr>
          <a:xfrm>
            <a:off x="12361825" y="7725120"/>
            <a:ext cx="2420401" cy="754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Универсальный аккумулятор,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5000 мАч</a:t>
            </a:r>
            <a:endParaRPr/>
          </a:p>
        </p:txBody>
      </p:sp>
      <p:sp>
        <p:nvSpPr>
          <p:cNvPr id="220" name="Google Shape;220;p8"/>
          <p:cNvSpPr txBox="1"/>
          <p:nvPr/>
        </p:nvSpPr>
        <p:spPr>
          <a:xfrm>
            <a:off x="12361825" y="9413261"/>
            <a:ext cx="1692901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0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0"/>
              </a:rPr>
              <a:t>. </a:t>
            </a:r>
            <a:r>
              <a:rPr lang="en-US" sz="1700" b="1" i="0" u="sng" strike="noStrike" cap="none" dirty="0" smtClean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0"/>
              </a:rPr>
              <a:t>37167</a:t>
            </a:r>
            <a:endParaRPr dirty="0"/>
          </a:p>
        </p:txBody>
      </p:sp>
      <p:pic>
        <p:nvPicPr>
          <p:cNvPr id="221" name="Google Shape;221;p8" descr="Google Shape;259;p12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7042138" y="664325"/>
            <a:ext cx="558401" cy="4188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2" name="Google Shape;222;p8"/>
          <p:cNvGrpSpPr/>
          <p:nvPr/>
        </p:nvGrpSpPr>
        <p:grpSpPr>
          <a:xfrm>
            <a:off x="17132024" y="2601435"/>
            <a:ext cx="477301" cy="477300"/>
            <a:chOff x="-1" y="0"/>
            <a:chExt cx="477301" cy="477300"/>
          </a:xfrm>
        </p:grpSpPr>
        <p:pic>
          <p:nvPicPr>
            <p:cNvPr id="223" name="Google Shape;223;p8" descr="Google Shape;261;p12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4" name="Google Shape;224;p8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4</a:t>
              </a:r>
              <a:endParaRPr/>
            </a:p>
          </p:txBody>
        </p:sp>
      </p:grpSp>
      <p:pic>
        <p:nvPicPr>
          <p:cNvPr id="225" name="Google Shape;225;p8" descr="Google Shape;268;p12"/>
          <p:cNvPicPr preferRelativeResize="0"/>
          <p:nvPr/>
        </p:nvPicPr>
        <p:blipFill rotWithShape="1"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063113" y="7631126"/>
            <a:ext cx="596576" cy="323876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8"/>
          <p:cNvSpPr txBox="1"/>
          <p:nvPr/>
        </p:nvSpPr>
        <p:spPr>
          <a:xfrm>
            <a:off x="492850" y="396824"/>
            <a:ext cx="7974001" cy="1244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Этими подарками будут пользоваться</a:t>
            </a:r>
            <a:endParaRPr/>
          </a:p>
        </p:txBody>
      </p:sp>
      <p:pic>
        <p:nvPicPr>
          <p:cNvPr id="227" name="Google Shape;227;p8" title="f10ddd7e-4e23-11ee-9641-00155da68a11.jpg"/>
          <p:cNvPicPr preferRelativeResize="0"/>
          <p:nvPr/>
        </p:nvPicPr>
        <p:blipFill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35012" y="761292"/>
            <a:ext cx="2210639" cy="221063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8" name="Google Shape;228;p8"/>
          <p:cNvGrpSpPr/>
          <p:nvPr/>
        </p:nvGrpSpPr>
        <p:grpSpPr>
          <a:xfrm>
            <a:off x="17132024" y="5878035"/>
            <a:ext cx="477301" cy="477300"/>
            <a:chOff x="-1" y="0"/>
            <a:chExt cx="477301" cy="477300"/>
          </a:xfrm>
        </p:grpSpPr>
        <p:pic>
          <p:nvPicPr>
            <p:cNvPr id="229" name="Google Shape;229;p8" descr="Google Shape;261;p12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0" name="Google Shape;230;p8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22</a:t>
              </a:r>
              <a:endParaRPr/>
            </a:p>
          </p:txBody>
        </p:sp>
      </p:grpSp>
      <p:pic>
        <p:nvPicPr>
          <p:cNvPr id="231" name="Google Shape;231;p8" title="143d17e0-ac45-11eb-950c-00155da68a11.jpg"/>
          <p:cNvPicPr preferRelativeResize="0"/>
          <p:nvPr/>
        </p:nvPicPr>
        <p:blipFill rotWithShape="1"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679405" y="3895321"/>
            <a:ext cx="1904751" cy="2557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8" title="b.png"/>
          <p:cNvPicPr preferRelativeResize="0"/>
          <p:nvPr/>
        </p:nvPicPr>
        <p:blipFill>
          <a:blip r:embed="rId1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834283" y="7208676"/>
            <a:ext cx="842425" cy="38627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3" name="Google Shape;233;p8"/>
          <p:cNvGrpSpPr/>
          <p:nvPr/>
        </p:nvGrpSpPr>
        <p:grpSpPr>
          <a:xfrm>
            <a:off x="17132024" y="9230835"/>
            <a:ext cx="477301" cy="477300"/>
            <a:chOff x="-1" y="0"/>
            <a:chExt cx="477301" cy="477300"/>
          </a:xfrm>
        </p:grpSpPr>
        <p:pic>
          <p:nvPicPr>
            <p:cNvPr id="234" name="Google Shape;234;p8" descr="Google Shape;261;p12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5" name="Google Shape;235;p8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3</a:t>
              </a:r>
              <a:endParaRPr/>
            </a:p>
          </p:txBody>
        </p:sp>
      </p:grpSp>
      <p:pic>
        <p:nvPicPr>
          <p:cNvPr id="236" name="Google Shape;236;p8" title="Безымянный-1.png"/>
          <p:cNvPicPr preferRelativeResize="0"/>
          <p:nvPr/>
        </p:nvPicPr>
        <p:blipFill>
          <a:blip r:embed="rId1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2175" y="4350300"/>
            <a:ext cx="2536591" cy="255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8"/>
          <p:cNvPicPr preferRelativeResize="0"/>
          <p:nvPr/>
        </p:nvPicPr>
        <p:blipFill>
          <a:blip r:embed="rId1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00138" y="3829988"/>
            <a:ext cx="842424" cy="631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8"/>
          <p:cNvPicPr preferRelativeResize="0"/>
          <p:nvPr/>
        </p:nvPicPr>
        <p:blipFill>
          <a:blip r:embed="rId1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0313" y="8671813"/>
            <a:ext cx="842400" cy="63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8" title="Безымянный-2.png"/>
          <p:cNvPicPr preferRelativeResize="0"/>
          <p:nvPr/>
        </p:nvPicPr>
        <p:blipFill>
          <a:blip r:embed="rId2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66651" y="4863669"/>
            <a:ext cx="842425" cy="624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Google Shape;244;p9" title="image - 2025-05-22T121911.85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53700" y="-115843"/>
            <a:ext cx="11943550" cy="10402844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9"/>
          <p:cNvSpPr txBox="1"/>
          <p:nvPr/>
        </p:nvSpPr>
        <p:spPr>
          <a:xfrm>
            <a:off x="6925674" y="8656949"/>
            <a:ext cx="10140000" cy="1176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На спортивные мероприятия, </a:t>
            </a:r>
            <a:b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на зимние праздники, </a:t>
            </a:r>
            <a:b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для участников конференций, сотрудникам на их памятные даты.</a:t>
            </a:r>
            <a:endParaRPr/>
          </a:p>
        </p:txBody>
      </p:sp>
      <p:grpSp>
        <p:nvGrpSpPr>
          <p:cNvPr id="246" name="Google Shape;246;p9"/>
          <p:cNvGrpSpPr/>
          <p:nvPr/>
        </p:nvGrpSpPr>
        <p:grpSpPr>
          <a:xfrm>
            <a:off x="-2" y="0"/>
            <a:ext cx="6467704" cy="10287000"/>
            <a:chOff x="-1" y="0"/>
            <a:chExt cx="6467702" cy="10287000"/>
          </a:xfrm>
        </p:grpSpPr>
        <p:sp>
          <p:nvSpPr>
            <p:cNvPr id="247" name="Google Shape;247;p9"/>
            <p:cNvSpPr/>
            <p:nvPr/>
          </p:nvSpPr>
          <p:spPr>
            <a:xfrm>
              <a:off x="-1" y="0"/>
              <a:ext cx="6467702" cy="10287000"/>
            </a:xfrm>
            <a:prstGeom prst="rect">
              <a:avLst/>
            </a:prstGeom>
            <a:solidFill>
              <a:srgbClr val="234848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9"/>
            <p:cNvSpPr txBox="1"/>
            <p:nvPr/>
          </p:nvSpPr>
          <p:spPr>
            <a:xfrm>
              <a:off x="-1" y="4953383"/>
              <a:ext cx="6467700" cy="400200"/>
            </a:xfrm>
            <a:prstGeom prst="rect">
              <a:avLst/>
            </a:prstGeom>
            <a:solidFill>
              <a:srgbClr val="234848"/>
            </a:solidFill>
            <a:ln>
              <a:noFill/>
            </a:ln>
          </p:spPr>
          <p:txBody>
            <a:bodyPr spcFirstLastPara="1" wrap="square" lIns="91400" tIns="91400" rIns="91400" bIns="91400" anchor="ctr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 </a:t>
              </a:r>
              <a:endParaRPr/>
            </a:p>
          </p:txBody>
        </p:sp>
      </p:grpSp>
      <p:sp>
        <p:nvSpPr>
          <p:cNvPr id="249" name="Google Shape;249;p9"/>
          <p:cNvSpPr/>
          <p:nvPr/>
        </p:nvSpPr>
        <p:spPr>
          <a:xfrm>
            <a:off x="444874" y="5267936"/>
            <a:ext cx="2661901" cy="45300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0" name="Google Shape;250;p9" descr="Google Shape;282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9686" y="1689389"/>
            <a:ext cx="308205" cy="307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9" descr="Google Shape;283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19686" y="3972464"/>
            <a:ext cx="308205" cy="307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9" descr="Google Shape;284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87484" y="6258330"/>
            <a:ext cx="308205" cy="307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9" descr="Google Shape;285;p1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492513" y="7398326"/>
            <a:ext cx="1191072" cy="1451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9" descr="Google Shape;286;p1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19501" y="8512450"/>
            <a:ext cx="308205" cy="307071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9"/>
          <p:cNvSpPr txBox="1"/>
          <p:nvPr/>
        </p:nvSpPr>
        <p:spPr>
          <a:xfrm>
            <a:off x="593725" y="9282900"/>
            <a:ext cx="1501200" cy="316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264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9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9"/>
              </a:rPr>
              <a:t>. 40396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256" name="Google Shape;256;p9"/>
          <p:cNvSpPr/>
          <p:nvPr/>
        </p:nvSpPr>
        <p:spPr>
          <a:xfrm>
            <a:off x="445769" y="455325"/>
            <a:ext cx="2661900" cy="45300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9"/>
          <p:cNvSpPr txBox="1"/>
          <p:nvPr/>
        </p:nvSpPr>
        <p:spPr>
          <a:xfrm>
            <a:off x="624249" y="552850"/>
            <a:ext cx="1916701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SUIT</a:t>
            </a:r>
            <a:endParaRPr/>
          </a:p>
        </p:txBody>
      </p:sp>
      <p:sp>
        <p:nvSpPr>
          <p:cNvPr id="258" name="Google Shape;258;p9"/>
          <p:cNvSpPr txBox="1"/>
          <p:nvPr/>
        </p:nvSpPr>
        <p:spPr>
          <a:xfrm>
            <a:off x="624249" y="5387525"/>
            <a:ext cx="2327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FRESCO</a:t>
            </a:r>
            <a:endParaRPr/>
          </a:p>
        </p:txBody>
      </p:sp>
      <p:sp>
        <p:nvSpPr>
          <p:cNvPr id="259" name="Google Shape;259;p9"/>
          <p:cNvSpPr/>
          <p:nvPr/>
        </p:nvSpPr>
        <p:spPr>
          <a:xfrm>
            <a:off x="3379430" y="444312"/>
            <a:ext cx="2661901" cy="45300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9"/>
          <p:cNvSpPr/>
          <p:nvPr/>
        </p:nvSpPr>
        <p:spPr>
          <a:xfrm>
            <a:off x="3378537" y="5256924"/>
            <a:ext cx="2661901" cy="45300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9"/>
          <p:cNvSpPr txBox="1"/>
          <p:nvPr/>
        </p:nvSpPr>
        <p:spPr>
          <a:xfrm>
            <a:off x="3526697" y="5376524"/>
            <a:ext cx="1828801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MORKEL</a:t>
            </a:r>
            <a:endParaRPr/>
          </a:p>
        </p:txBody>
      </p:sp>
      <p:sp>
        <p:nvSpPr>
          <p:cNvPr id="262" name="Google Shape;262;p9"/>
          <p:cNvSpPr txBox="1"/>
          <p:nvPr/>
        </p:nvSpPr>
        <p:spPr>
          <a:xfrm>
            <a:off x="3557897" y="541850"/>
            <a:ext cx="1697101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TERRI</a:t>
            </a:r>
            <a:endParaRPr/>
          </a:p>
        </p:txBody>
      </p:sp>
      <p:pic>
        <p:nvPicPr>
          <p:cNvPr id="263" name="Google Shape;263;p9" descr="Google Shape;296;p13"/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78611" y="1631999"/>
            <a:ext cx="2061775" cy="2859427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9"/>
          <p:cNvSpPr txBox="1"/>
          <p:nvPr/>
        </p:nvSpPr>
        <p:spPr>
          <a:xfrm>
            <a:off x="3557899" y="960649"/>
            <a:ext cx="2327101" cy="754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Бизнес-блокнот, A5, бежевый, твёрдая обложка, в линейку</a:t>
            </a:r>
            <a:endParaRPr/>
          </a:p>
        </p:txBody>
      </p:sp>
      <p:sp>
        <p:nvSpPr>
          <p:cNvPr id="265" name="Google Shape;265;p9"/>
          <p:cNvSpPr txBox="1"/>
          <p:nvPr/>
        </p:nvSpPr>
        <p:spPr>
          <a:xfrm>
            <a:off x="3556499" y="4520165"/>
            <a:ext cx="2797201" cy="316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264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1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1"/>
              </a:rPr>
              <a:t>. 21237</a:t>
            </a:r>
            <a:endParaRPr dirty="0"/>
          </a:p>
        </p:txBody>
      </p:sp>
      <p:pic>
        <p:nvPicPr>
          <p:cNvPr id="266" name="Google Shape;266;p9" descr="Google Shape;300;p13"/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2393" y="1996450"/>
            <a:ext cx="2061782" cy="2658225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9"/>
          <p:cNvSpPr txBox="1"/>
          <p:nvPr/>
        </p:nvSpPr>
        <p:spPr>
          <a:xfrm>
            <a:off x="628224" y="4534325"/>
            <a:ext cx="1432201" cy="25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264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. 32833</a:t>
            </a:r>
            <a:endParaRPr dirty="0"/>
          </a:p>
        </p:txBody>
      </p:sp>
      <p:sp>
        <p:nvSpPr>
          <p:cNvPr id="268" name="Google Shape;268;p9"/>
          <p:cNvSpPr txBox="1"/>
          <p:nvPr/>
        </p:nvSpPr>
        <p:spPr>
          <a:xfrm>
            <a:off x="624249" y="971649"/>
            <a:ext cx="2327101" cy="1017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Эко-пенал,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 который входят 2 карандаша, деревянная линейка и точилка</a:t>
            </a:r>
            <a:endParaRPr/>
          </a:p>
        </p:txBody>
      </p:sp>
      <p:pic>
        <p:nvPicPr>
          <p:cNvPr id="269" name="Google Shape;269;p9" descr="Google Shape;303;p13"/>
          <p:cNvPicPr preferRelativeResize="0"/>
          <p:nvPr/>
        </p:nvPicPr>
        <p:blipFill rotWithShape="1"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16349" y="6763018"/>
            <a:ext cx="2421136" cy="2445021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9"/>
          <p:cNvSpPr txBox="1"/>
          <p:nvPr/>
        </p:nvSpPr>
        <p:spPr>
          <a:xfrm>
            <a:off x="3526263" y="5792199"/>
            <a:ext cx="2327101" cy="1280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Набор: чашка сделана из боросиликатного стекла, ложка и поднос изготовлены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из бамбука</a:t>
            </a:r>
            <a:endParaRPr/>
          </a:p>
        </p:txBody>
      </p:sp>
      <p:sp>
        <p:nvSpPr>
          <p:cNvPr id="271" name="Google Shape;271;p9"/>
          <p:cNvSpPr txBox="1"/>
          <p:nvPr/>
        </p:nvSpPr>
        <p:spPr>
          <a:xfrm>
            <a:off x="3526699" y="9282900"/>
            <a:ext cx="1501201" cy="316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264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5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15"/>
              </a:rPr>
              <a:t>. 346482</a:t>
            </a:r>
            <a:endParaRPr dirty="0"/>
          </a:p>
        </p:txBody>
      </p:sp>
      <p:sp>
        <p:nvSpPr>
          <p:cNvPr id="272" name="Google Shape;272;p9"/>
          <p:cNvSpPr txBox="1"/>
          <p:nvPr/>
        </p:nvSpPr>
        <p:spPr>
          <a:xfrm>
            <a:off x="624238" y="5792213"/>
            <a:ext cx="23271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Шариковая ручка.</a:t>
            </a:r>
            <a:endParaRPr/>
          </a:p>
        </p:txBody>
      </p:sp>
      <p:pic>
        <p:nvPicPr>
          <p:cNvPr id="273" name="Google Shape;273;p9" descr="Google Shape;308;p13"/>
          <p:cNvPicPr preferRelativeResize="0"/>
          <p:nvPr/>
        </p:nvPicPr>
        <p:blipFill rotWithShape="1">
          <a:blip r:embed="rId1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69099" y="589324"/>
            <a:ext cx="584001" cy="323851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9"/>
          <p:cNvSpPr txBox="1"/>
          <p:nvPr/>
        </p:nvSpPr>
        <p:spPr>
          <a:xfrm>
            <a:off x="6925674" y="396824"/>
            <a:ext cx="7974002" cy="622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Дари тепло, храни тепло</a:t>
            </a:r>
            <a:endParaRPr/>
          </a:p>
        </p:txBody>
      </p:sp>
      <p:pic>
        <p:nvPicPr>
          <p:cNvPr id="275" name="Google Shape;275;p9" title="fbe72027-f8ba-11ee-965b-00155da68a10.jpg"/>
          <p:cNvPicPr preferRelativeResize="0"/>
          <p:nvPr/>
        </p:nvPicPr>
        <p:blipFill rotWithShape="1">
          <a:blip r:embed="rId1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6876" y="6350168"/>
            <a:ext cx="2265257" cy="24450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6" name="Google Shape;276;p9"/>
          <p:cNvGrpSpPr/>
          <p:nvPr/>
        </p:nvGrpSpPr>
        <p:grpSpPr>
          <a:xfrm>
            <a:off x="2478298" y="9045504"/>
            <a:ext cx="477301" cy="477300"/>
            <a:chOff x="-1" y="0"/>
            <a:chExt cx="477301" cy="477300"/>
          </a:xfrm>
        </p:grpSpPr>
        <p:pic>
          <p:nvPicPr>
            <p:cNvPr id="277" name="Google Shape;277;p9" descr="Google Shape;217;p11"/>
            <p:cNvPicPr preferRelativeResize="0"/>
            <p:nvPr/>
          </p:nvPicPr>
          <p:blipFill rotWithShape="1">
            <a:blip r:embed="rId18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8" name="Google Shape;278;p9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4</a:t>
              </a:r>
              <a:endParaRPr/>
            </a:p>
          </p:txBody>
        </p:sp>
      </p:grpSp>
      <p:pic>
        <p:nvPicPr>
          <p:cNvPr id="279" name="Google Shape;279;p9" descr="Google Shape;384;p15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2381899" y="5355124"/>
            <a:ext cx="558401" cy="418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9"/>
          <p:cNvPicPr preferRelativeResize="0"/>
          <p:nvPr/>
        </p:nvPicPr>
        <p:blipFill>
          <a:blip r:embed="rId2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5000" y="512600"/>
            <a:ext cx="636400" cy="477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6278"/>
        </a:solidFill>
        <a:effectLst/>
      </p:bgPr>
    </p:bg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Google Shape;285;p10" descr="Google Shape;315;p14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18899" y="-2"/>
            <a:ext cx="11069099" cy="2128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10" descr="Google Shape;316;p14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18899" y="783795"/>
            <a:ext cx="11069099" cy="9503207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10"/>
          <p:cNvSpPr/>
          <p:nvPr/>
        </p:nvSpPr>
        <p:spPr>
          <a:xfrm>
            <a:off x="425699" y="455325"/>
            <a:ext cx="6422401" cy="28386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10"/>
          <p:cNvSpPr/>
          <p:nvPr/>
        </p:nvSpPr>
        <p:spPr>
          <a:xfrm>
            <a:off x="425699" y="3724392"/>
            <a:ext cx="6422401" cy="28386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10"/>
          <p:cNvSpPr/>
          <p:nvPr/>
        </p:nvSpPr>
        <p:spPr>
          <a:xfrm>
            <a:off x="425699" y="7090395"/>
            <a:ext cx="6422401" cy="28386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10"/>
          <p:cNvSpPr txBox="1"/>
          <p:nvPr/>
        </p:nvSpPr>
        <p:spPr>
          <a:xfrm>
            <a:off x="599218" y="664312"/>
            <a:ext cx="3227102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Коробка ДОМ</a:t>
            </a:r>
            <a:endParaRPr/>
          </a:p>
        </p:txBody>
      </p:sp>
      <p:sp>
        <p:nvSpPr>
          <p:cNvPr id="291" name="Google Shape;291;p10"/>
          <p:cNvSpPr txBox="1"/>
          <p:nvPr/>
        </p:nvSpPr>
        <p:spPr>
          <a:xfrm>
            <a:off x="599224" y="1090025"/>
            <a:ext cx="2420402" cy="1017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Упаковка подарочная, складная, 15*21*27 см,  </a:t>
            </a:r>
            <a:endParaRPr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кашированный картон</a:t>
            </a:r>
            <a:endParaRPr/>
          </a:p>
        </p:txBody>
      </p:sp>
      <p:pic>
        <p:nvPicPr>
          <p:cNvPr id="292" name="Google Shape;292;p10" descr="Google Shape;323;p14"/>
          <p:cNvPicPr preferRelativeResize="0"/>
          <p:nvPr/>
        </p:nvPicPr>
        <p:blipFill rotWithShape="1">
          <a:blip r:embed="rId5">
            <a:alphaModFix amt="40000"/>
          </a:blip>
          <a:srcRect/>
          <a:stretch/>
        </p:blipFill>
        <p:spPr>
          <a:xfrm rot="-5400000">
            <a:off x="3699474" y="3519437"/>
            <a:ext cx="10292276" cy="3253401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10"/>
          <p:cNvSpPr txBox="1"/>
          <p:nvPr/>
        </p:nvSpPr>
        <p:spPr>
          <a:xfrm>
            <a:off x="599225" y="2778199"/>
            <a:ext cx="16929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6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6"/>
              </a:rPr>
              <a:t>. 20411</a:t>
            </a:r>
            <a:endParaRPr dirty="0"/>
          </a:p>
        </p:txBody>
      </p:sp>
      <p:sp>
        <p:nvSpPr>
          <p:cNvPr id="294" name="Google Shape;294;p10"/>
          <p:cNvSpPr txBox="1"/>
          <p:nvPr/>
        </p:nvSpPr>
        <p:spPr>
          <a:xfrm>
            <a:off x="599218" y="3933375"/>
            <a:ext cx="3227102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CRAFT BOX</a:t>
            </a:r>
            <a:endParaRPr/>
          </a:p>
        </p:txBody>
      </p:sp>
      <p:sp>
        <p:nvSpPr>
          <p:cNvPr id="295" name="Google Shape;295;p10"/>
          <p:cNvSpPr txBox="1"/>
          <p:nvPr/>
        </p:nvSpPr>
        <p:spPr>
          <a:xfrm>
            <a:off x="599225" y="4359123"/>
            <a:ext cx="2657400" cy="12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Самосборная подарочная коробка</a:t>
            </a: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, 17,5</a:t>
            </a: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*</a:t>
            </a: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11,5</a:t>
            </a: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*</a:t>
            </a: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4 см.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Дно серого цвета, 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крышка цветная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endParaRPr/>
          </a:p>
        </p:txBody>
      </p:sp>
      <p:sp>
        <p:nvSpPr>
          <p:cNvPr id="296" name="Google Shape;296;p10"/>
          <p:cNvSpPr txBox="1"/>
          <p:nvPr/>
        </p:nvSpPr>
        <p:spPr>
          <a:xfrm>
            <a:off x="599225" y="6047261"/>
            <a:ext cx="16929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7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7"/>
              </a:rPr>
              <a:t>. 32006</a:t>
            </a:r>
            <a:endParaRPr dirty="0"/>
          </a:p>
        </p:txBody>
      </p:sp>
      <p:sp>
        <p:nvSpPr>
          <p:cNvPr id="297" name="Google Shape;297;p10"/>
          <p:cNvSpPr txBox="1"/>
          <p:nvPr/>
        </p:nvSpPr>
        <p:spPr>
          <a:xfrm>
            <a:off x="599218" y="7299375"/>
            <a:ext cx="3227102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COLOR</a:t>
            </a:r>
            <a:endParaRPr/>
          </a:p>
        </p:txBody>
      </p:sp>
      <p:sp>
        <p:nvSpPr>
          <p:cNvPr id="298" name="Google Shape;298;p10"/>
          <p:cNvSpPr txBox="1"/>
          <p:nvPr/>
        </p:nvSpPr>
        <p:spPr>
          <a:xfrm>
            <a:off x="599224" y="7725120"/>
            <a:ext cx="24204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Складная однотонная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коробка из картона</a:t>
            </a: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 11,5*6*17 см</a:t>
            </a:r>
            <a:endParaRPr/>
          </a:p>
        </p:txBody>
      </p:sp>
      <p:sp>
        <p:nvSpPr>
          <p:cNvPr id="299" name="Google Shape;299;p10"/>
          <p:cNvSpPr txBox="1"/>
          <p:nvPr/>
        </p:nvSpPr>
        <p:spPr>
          <a:xfrm>
            <a:off x="599225" y="9413261"/>
            <a:ext cx="1692900" cy="32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8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8"/>
              </a:rPr>
              <a:t>. 32001</a:t>
            </a:r>
            <a:endParaRPr dirty="0"/>
          </a:p>
        </p:txBody>
      </p:sp>
      <p:pic>
        <p:nvPicPr>
          <p:cNvPr id="300" name="Google Shape;300;p10" descr="Google Shape;331;p1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256624" y="664325"/>
            <a:ext cx="2064052" cy="2064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10" descr="Google Shape;336;p14"/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40424" y="4238275"/>
            <a:ext cx="2804275" cy="1631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10" descr="Google Shape;337;p14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17000" y="7175449"/>
            <a:ext cx="2804275" cy="23822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3" name="Google Shape;303;p10"/>
          <p:cNvGrpSpPr/>
          <p:nvPr/>
        </p:nvGrpSpPr>
        <p:grpSpPr>
          <a:xfrm>
            <a:off x="6121462" y="5829722"/>
            <a:ext cx="477303" cy="477302"/>
            <a:chOff x="-1" y="0"/>
            <a:chExt cx="477301" cy="477300"/>
          </a:xfrm>
        </p:grpSpPr>
        <p:pic>
          <p:nvPicPr>
            <p:cNvPr id="304" name="Google Shape;304;p10" descr="Google Shape;339;p14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5" name="Google Shape;305;p10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r>
                <a:rPr lang="en-US"/>
                <a:t>0</a:t>
              </a:r>
              <a:endParaRPr/>
            </a:p>
          </p:txBody>
        </p:sp>
      </p:grpSp>
      <p:grpSp>
        <p:nvGrpSpPr>
          <p:cNvPr id="306" name="Google Shape;306;p10"/>
          <p:cNvGrpSpPr/>
          <p:nvPr/>
        </p:nvGrpSpPr>
        <p:grpSpPr>
          <a:xfrm>
            <a:off x="6121462" y="9190322"/>
            <a:ext cx="477303" cy="477302"/>
            <a:chOff x="-1" y="0"/>
            <a:chExt cx="477301" cy="477300"/>
          </a:xfrm>
        </p:grpSpPr>
        <p:pic>
          <p:nvPicPr>
            <p:cNvPr id="307" name="Google Shape;307;p10" descr="Google Shape;342;p14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8" name="Google Shape;308;p10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8</a:t>
              </a:r>
              <a:endParaRPr/>
            </a:p>
          </p:txBody>
        </p:sp>
      </p:grpSp>
      <p:sp>
        <p:nvSpPr>
          <p:cNvPr id="309" name="Google Shape;309;p10"/>
          <p:cNvSpPr txBox="1"/>
          <p:nvPr/>
        </p:nvSpPr>
        <p:spPr>
          <a:xfrm>
            <a:off x="7713384" y="9008206"/>
            <a:ext cx="8078100" cy="157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Любые подарки, сувениры и наборы можно дарить</a:t>
            </a:r>
            <a:endParaRPr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 простой, но элегантной упаковке.</a:t>
            </a:r>
            <a:endParaRPr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sz="22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0" name="Google Shape;310;p10"/>
          <p:cNvSpPr txBox="1"/>
          <p:nvPr/>
        </p:nvSpPr>
        <p:spPr>
          <a:xfrm>
            <a:off x="7713325" y="396824"/>
            <a:ext cx="9512701" cy="622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Постройте красивый подарок</a:t>
            </a:r>
            <a:endParaRPr/>
          </a:p>
        </p:txBody>
      </p:sp>
      <p:grpSp>
        <p:nvGrpSpPr>
          <p:cNvPr id="311" name="Google Shape;311;p10"/>
          <p:cNvGrpSpPr/>
          <p:nvPr/>
        </p:nvGrpSpPr>
        <p:grpSpPr>
          <a:xfrm>
            <a:off x="6121462" y="2553122"/>
            <a:ext cx="477301" cy="477300"/>
            <a:chOff x="-1" y="0"/>
            <a:chExt cx="477301" cy="477300"/>
          </a:xfrm>
        </p:grpSpPr>
        <p:pic>
          <p:nvPicPr>
            <p:cNvPr id="312" name="Google Shape;312;p10" descr="Google Shape;339;p14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3" name="Google Shape;313;p10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3</a:t>
              </a:r>
              <a:endParaRPr/>
            </a:p>
          </p:txBody>
        </p:sp>
      </p:grpSp>
      <p:pic>
        <p:nvPicPr>
          <p:cNvPr id="314" name="Google Shape;314;p10" title="Безымянный-1с.png"/>
          <p:cNvPicPr preferRelativeResize="0"/>
          <p:nvPr/>
        </p:nvPicPr>
        <p:blipFill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99460" y="2781725"/>
            <a:ext cx="8016963" cy="2344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2092</Words>
  <Application>Microsoft Office PowerPoint</Application>
  <PresentationFormat>Произвольный</PresentationFormat>
  <Paragraphs>642</Paragraphs>
  <Slides>43</Slides>
  <Notes>43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50" baseType="lpstr">
      <vt:lpstr>Calibri</vt:lpstr>
      <vt:lpstr>Montserrat SemiBold</vt:lpstr>
      <vt:lpstr>Arial</vt:lpstr>
      <vt:lpstr>Roboto</vt:lpstr>
      <vt:lpstr>Montserrat Medium</vt:lpstr>
      <vt:lpstr>Montserrat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18</cp:revision>
  <dcterms:modified xsi:type="dcterms:W3CDTF">2025-10-01T16:14:25Z</dcterms:modified>
</cp:coreProperties>
</file>